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88" r:id="rId3"/>
    <p:sldMasterId id="2147483692" r:id="rId4"/>
  </p:sldMasterIdLst>
  <p:sldIdLst>
    <p:sldId id="256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867800" y="2033689"/>
            <a:ext cx="8456400" cy="1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67800" y="4189900"/>
            <a:ext cx="8456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38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80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3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23" name="Google Shape;123;p13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6" name="Google Shape;126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7" name="Google Shape;127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29" name="Google Shape;129;p13"/>
          <p:cNvSpPr txBox="1">
            <a:spLocks noGrp="1"/>
          </p:cNvSpPr>
          <p:nvPr>
            <p:ph type="ctrTitle"/>
          </p:nvPr>
        </p:nvSpPr>
        <p:spPr>
          <a:xfrm>
            <a:off x="2722949" y="2197465"/>
            <a:ext cx="3007600" cy="5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2722949" y="2845349"/>
            <a:ext cx="30116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2" hasCustomPrompt="1"/>
          </p:nvPr>
        </p:nvSpPr>
        <p:spPr>
          <a:xfrm>
            <a:off x="1413117" y="2299080"/>
            <a:ext cx="1027600" cy="4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 idx="3"/>
          </p:nvPr>
        </p:nvSpPr>
        <p:spPr>
          <a:xfrm>
            <a:off x="7663483" y="2197467"/>
            <a:ext cx="3194400" cy="5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4"/>
          </p:nvPr>
        </p:nvSpPr>
        <p:spPr>
          <a:xfrm>
            <a:off x="7663483" y="2844299"/>
            <a:ext cx="31892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6355451" y="2299080"/>
            <a:ext cx="102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ctrTitle" idx="6"/>
          </p:nvPr>
        </p:nvSpPr>
        <p:spPr>
          <a:xfrm>
            <a:off x="2722949" y="4079233"/>
            <a:ext cx="30076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2722949" y="4708605"/>
            <a:ext cx="3011600" cy="7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8" hasCustomPrompt="1"/>
          </p:nvPr>
        </p:nvSpPr>
        <p:spPr>
          <a:xfrm>
            <a:off x="1414917" y="4295900"/>
            <a:ext cx="102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ctrTitle" idx="9"/>
          </p:nvPr>
        </p:nvSpPr>
        <p:spPr>
          <a:xfrm>
            <a:off x="7663483" y="4079233"/>
            <a:ext cx="3194400" cy="5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ela Gothic One"/>
              <a:buNone/>
              <a:defRPr sz="16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7663483" y="4707255"/>
            <a:ext cx="3189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4" hasCustomPrompt="1"/>
          </p:nvPr>
        </p:nvSpPr>
        <p:spPr>
          <a:xfrm>
            <a:off x="6355451" y="4294169"/>
            <a:ext cx="102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Dela Gothic One"/>
              <a:buNone/>
              <a:defRPr sz="6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 idx="15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2" name="Google Shape;14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59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4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46" name="Google Shape;146;p14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4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9" name="Google Shape;149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0" name="Google Shape;150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1" name="Google Shape;151;p1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14400" y="1718267"/>
            <a:ext cx="514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1214400" y="2569733"/>
            <a:ext cx="5144800" cy="2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7">
            <a:alphaModFix/>
          </a:blip>
          <a:srcRect l="6086" r="14041"/>
          <a:stretch/>
        </p:blipFill>
        <p:spPr>
          <a:xfrm>
            <a:off x="6666400" y="1575767"/>
            <a:ext cx="4311200" cy="359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7" name="Google Shape;157;p14"/>
          <p:cNvSpPr>
            <a:spLocks noGrp="1"/>
          </p:cNvSpPr>
          <p:nvPr>
            <p:ph type="pic" idx="2"/>
          </p:nvPr>
        </p:nvSpPr>
        <p:spPr>
          <a:xfrm>
            <a:off x="6666400" y="809800"/>
            <a:ext cx="4311200" cy="52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3216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60" name="Google Shape;160;p15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5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63" name="Google Shape;163;p1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64" name="Google Shape;164;p1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65" name="Google Shape;165;p1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66" name="Google Shape;1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2334200" y="1626717"/>
            <a:ext cx="752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"/>
          </p:nvPr>
        </p:nvSpPr>
        <p:spPr>
          <a:xfrm>
            <a:off x="2334200" y="2988884"/>
            <a:ext cx="75236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1160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6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72" name="Google Shape;172;p16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5" name="Google Shape;175;p1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6" name="Google Shape;176;p1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7" name="Google Shape;177;p1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8" name="Google Shape;178;p16"/>
          <p:cNvSpPr txBox="1">
            <a:spLocks noGrp="1"/>
          </p:cNvSpPr>
          <p:nvPr>
            <p:ph type="ctrTitle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1"/>
          </p:nvPr>
        </p:nvSpPr>
        <p:spPr>
          <a:xfrm>
            <a:off x="1020625" y="4128567"/>
            <a:ext cx="29248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2"/>
          </p:nvPr>
        </p:nvSpPr>
        <p:spPr>
          <a:xfrm>
            <a:off x="4633000" y="4128567"/>
            <a:ext cx="29260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ctrTitle" idx="3"/>
          </p:nvPr>
        </p:nvSpPr>
        <p:spPr>
          <a:xfrm>
            <a:off x="1020625" y="3726967"/>
            <a:ext cx="2924800" cy="3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 idx="4"/>
          </p:nvPr>
        </p:nvSpPr>
        <p:spPr>
          <a:xfrm>
            <a:off x="4633000" y="3726967"/>
            <a:ext cx="2926000" cy="3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5"/>
          </p:nvPr>
        </p:nvSpPr>
        <p:spPr>
          <a:xfrm>
            <a:off x="8245380" y="4128567"/>
            <a:ext cx="29260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ctrTitle" idx="6"/>
          </p:nvPr>
        </p:nvSpPr>
        <p:spPr>
          <a:xfrm>
            <a:off x="8245380" y="3726967"/>
            <a:ext cx="2926000" cy="3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85" name="Google Shape;1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9750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7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89" name="Google Shape;189;p17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7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4" name="Google Shape;194;p1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95" name="Google Shape;195;p17"/>
          <p:cNvSpPr txBox="1">
            <a:spLocks noGrp="1"/>
          </p:cNvSpPr>
          <p:nvPr>
            <p:ph type="ctrTitle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1"/>
          </p:nvPr>
        </p:nvSpPr>
        <p:spPr>
          <a:xfrm>
            <a:off x="3053500" y="2507400"/>
            <a:ext cx="7456400" cy="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2"/>
          </p:nvPr>
        </p:nvSpPr>
        <p:spPr>
          <a:xfrm>
            <a:off x="3053500" y="4348600"/>
            <a:ext cx="7456400" cy="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ctrTitle" idx="3"/>
          </p:nvPr>
        </p:nvSpPr>
        <p:spPr>
          <a:xfrm>
            <a:off x="3053504" y="2207400"/>
            <a:ext cx="2804800" cy="3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ctrTitle" idx="4"/>
          </p:nvPr>
        </p:nvSpPr>
        <p:spPr>
          <a:xfrm>
            <a:off x="3053519" y="4048600"/>
            <a:ext cx="2804800" cy="30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ela Gothic One"/>
              <a:buNone/>
              <a:defRPr sz="2133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00" name="Google Shape;2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838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8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204" name="Google Shape;204;p18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8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07" name="Google Shape;207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10" name="Google Shape;210;p18"/>
          <p:cNvSpPr txBox="1">
            <a:spLocks noGrp="1"/>
          </p:cNvSpPr>
          <p:nvPr>
            <p:ph type="ctrTitle"/>
          </p:nvPr>
        </p:nvSpPr>
        <p:spPr>
          <a:xfrm>
            <a:off x="1313056" y="2189859"/>
            <a:ext cx="2828400" cy="49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1"/>
          </p:nvPr>
        </p:nvSpPr>
        <p:spPr>
          <a:xfrm>
            <a:off x="1313056" y="2687457"/>
            <a:ext cx="2828400" cy="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ctrTitle" idx="2"/>
          </p:nvPr>
        </p:nvSpPr>
        <p:spPr>
          <a:xfrm>
            <a:off x="4681800" y="2189859"/>
            <a:ext cx="2828400" cy="49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3"/>
          </p:nvPr>
        </p:nvSpPr>
        <p:spPr>
          <a:xfrm>
            <a:off x="4681800" y="2687457"/>
            <a:ext cx="2828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ctrTitle" idx="4"/>
          </p:nvPr>
        </p:nvSpPr>
        <p:spPr>
          <a:xfrm>
            <a:off x="8050544" y="2189859"/>
            <a:ext cx="2828400" cy="49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5"/>
          </p:nvPr>
        </p:nvSpPr>
        <p:spPr>
          <a:xfrm>
            <a:off x="8050544" y="2687457"/>
            <a:ext cx="2828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ctrTitle" idx="6"/>
          </p:nvPr>
        </p:nvSpPr>
        <p:spPr>
          <a:xfrm>
            <a:off x="1313056" y="3989945"/>
            <a:ext cx="2828400" cy="4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subTitle" idx="7"/>
          </p:nvPr>
        </p:nvSpPr>
        <p:spPr>
          <a:xfrm>
            <a:off x="1313056" y="4455967"/>
            <a:ext cx="2828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ctrTitle" idx="8"/>
          </p:nvPr>
        </p:nvSpPr>
        <p:spPr>
          <a:xfrm>
            <a:off x="4681800" y="3989945"/>
            <a:ext cx="2828400" cy="4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9"/>
          </p:nvPr>
        </p:nvSpPr>
        <p:spPr>
          <a:xfrm>
            <a:off x="4681800" y="4455967"/>
            <a:ext cx="2828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ctrTitle" idx="13"/>
          </p:nvPr>
        </p:nvSpPr>
        <p:spPr>
          <a:xfrm>
            <a:off x="8050544" y="3989945"/>
            <a:ext cx="2828400" cy="4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ubTitle" idx="14"/>
          </p:nvPr>
        </p:nvSpPr>
        <p:spPr>
          <a:xfrm>
            <a:off x="8050544" y="4455967"/>
            <a:ext cx="28284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ctrTitle" idx="15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15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9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227" name="Google Shape;227;p19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9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0" name="Google Shape;230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1" name="Google Shape;231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32" name="Google Shape;232;p19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33" name="Google Shape;233;p19"/>
          <p:cNvSpPr txBox="1">
            <a:spLocks noGrp="1"/>
          </p:cNvSpPr>
          <p:nvPr>
            <p:ph type="subTitle" idx="1"/>
          </p:nvPr>
        </p:nvSpPr>
        <p:spPr>
          <a:xfrm>
            <a:off x="1320315" y="4329841"/>
            <a:ext cx="2832800" cy="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hasCustomPrompt="1"/>
          </p:nvPr>
        </p:nvSpPr>
        <p:spPr>
          <a:xfrm>
            <a:off x="1596715" y="2093159"/>
            <a:ext cx="2280000" cy="1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>
            <a:spLocks noGrp="1"/>
          </p:cNvSpPr>
          <p:nvPr>
            <p:ph type="ctrTitle" idx="2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3"/>
          </p:nvPr>
        </p:nvSpPr>
        <p:spPr>
          <a:xfrm>
            <a:off x="4679600" y="4330441"/>
            <a:ext cx="28328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 idx="4" hasCustomPrompt="1"/>
          </p:nvPr>
        </p:nvSpPr>
        <p:spPr>
          <a:xfrm>
            <a:off x="4956000" y="2093159"/>
            <a:ext cx="2280000" cy="1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5"/>
          </p:nvPr>
        </p:nvSpPr>
        <p:spPr>
          <a:xfrm>
            <a:off x="8038885" y="4330441"/>
            <a:ext cx="2832800" cy="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 idx="6" hasCustomPrompt="1"/>
          </p:nvPr>
        </p:nvSpPr>
        <p:spPr>
          <a:xfrm>
            <a:off x="8315285" y="2093159"/>
            <a:ext cx="2280000" cy="1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3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9"/>
          <p:cNvSpPr txBox="1">
            <a:spLocks noGrp="1"/>
          </p:cNvSpPr>
          <p:nvPr>
            <p:ph type="ctrTitle" idx="7"/>
          </p:nvPr>
        </p:nvSpPr>
        <p:spPr>
          <a:xfrm>
            <a:off x="1320315" y="3892325"/>
            <a:ext cx="2832800" cy="4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ctrTitle" idx="8"/>
          </p:nvPr>
        </p:nvSpPr>
        <p:spPr>
          <a:xfrm>
            <a:off x="4679600" y="3892325"/>
            <a:ext cx="2832800" cy="43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ctrTitle" idx="9"/>
          </p:nvPr>
        </p:nvSpPr>
        <p:spPr>
          <a:xfrm>
            <a:off x="8038885" y="3890325"/>
            <a:ext cx="2832800" cy="4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626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0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247" name="Google Shape;247;p20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0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50" name="Google Shape;250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51" name="Google Shape;251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52" name="Google Shape;252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1331667" y="958967"/>
            <a:ext cx="8443600" cy="11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ubTitle" idx="1"/>
          </p:nvPr>
        </p:nvSpPr>
        <p:spPr>
          <a:xfrm>
            <a:off x="1331667" y="2223533"/>
            <a:ext cx="8443600" cy="16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331667" y="5123767"/>
            <a:ext cx="62200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, and includes icons,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Public Sans"/>
                <a:ea typeface="Public Sans"/>
                <a:cs typeface="Public Sans"/>
                <a:sym typeface="Public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 rotWithShape="1">
          <a:blip r:embed="rId8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636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1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260" name="Google Shape;260;p21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1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63" name="Google Shape;263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64" name="Google Shape;264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65" name="Google Shape;265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66" name="Google Shape;2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63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35" name="Google Shape;35;p4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8" name="Google Shape;38;p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1522033" y="1413633"/>
            <a:ext cx="9148000" cy="4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4"/>
          <p:cNvSpPr txBox="1">
            <a:spLocks noGrp="1"/>
          </p:cNvSpPr>
          <p:nvPr>
            <p:ph type="ctrTitle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018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>
          <a:xfrm rot="10800000">
            <a:off x="1" y="1"/>
            <a:ext cx="12192004" cy="6857999"/>
            <a:chOff x="0" y="0"/>
            <a:chExt cx="9144003" cy="5143499"/>
          </a:xfrm>
        </p:grpSpPr>
        <p:pic>
          <p:nvPicPr>
            <p:cNvPr id="270" name="Google Shape;270;p22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 rot="10800000"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73" name="Google Shape;273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74" name="Google Shape;274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75" name="Google Shape;275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76" name="Google Shape;2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390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6603-4C89-1F86-AA18-26409B8C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F30-BE37-763D-4D4B-13330ED3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94D0-7FAC-7EC3-A085-8EE2BA54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F358-FDE2-4B0C-80ED-0BF436C44AB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4E46-25AE-400D-B0CE-967C2DB9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361D-38ED-D982-7AD7-C3D95FF6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B9E5A-EFFA-416B-A8E4-E78222875E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634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115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/>
          <p:nvPr/>
        </p:nvSpPr>
        <p:spPr>
          <a:xfrm>
            <a:off x="-100" y="-13700"/>
            <a:ext cx="12192000" cy="15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2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5438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2">
          <p15:clr>
            <a:srgbClr val="E46962"/>
          </p15:clr>
        </p15:guide>
        <p15:guide id="2" pos="725">
          <p15:clr>
            <a:srgbClr val="E46962"/>
          </p15:clr>
        </p15:guide>
        <p15:guide id="3" pos="907">
          <p15:clr>
            <a:srgbClr val="E46962"/>
          </p15:clr>
        </p15:guide>
        <p15:guide id="4" pos="1000">
          <p15:clr>
            <a:srgbClr val="E46962"/>
          </p15:clr>
        </p15:guide>
        <p15:guide id="5" pos="1182">
          <p15:clr>
            <a:srgbClr val="E46962"/>
          </p15:clr>
        </p15:guide>
        <p15:guide id="6" pos="1275">
          <p15:clr>
            <a:srgbClr val="E46962"/>
          </p15:clr>
        </p15:guide>
        <p15:guide id="7" pos="1458">
          <p15:clr>
            <a:srgbClr val="E46962"/>
          </p15:clr>
        </p15:guide>
        <p15:guide id="8" pos="1550">
          <p15:clr>
            <a:srgbClr val="E46962"/>
          </p15:clr>
        </p15:guide>
        <p15:guide id="9" pos="1733">
          <p15:clr>
            <a:srgbClr val="E46962"/>
          </p15:clr>
        </p15:guide>
        <p15:guide id="10" pos="1825">
          <p15:clr>
            <a:srgbClr val="E46962"/>
          </p15:clr>
        </p15:guide>
        <p15:guide id="11" pos="2008">
          <p15:clr>
            <a:srgbClr val="E46962"/>
          </p15:clr>
        </p15:guide>
        <p15:guide id="12" pos="2101">
          <p15:clr>
            <a:srgbClr val="E46962"/>
          </p15:clr>
        </p15:guide>
        <p15:guide id="13" pos="2283">
          <p15:clr>
            <a:srgbClr val="E46962"/>
          </p15:clr>
        </p15:guide>
        <p15:guide id="14" pos="2376">
          <p15:clr>
            <a:srgbClr val="E46962"/>
          </p15:clr>
        </p15:guide>
        <p15:guide id="15" pos="2558">
          <p15:clr>
            <a:srgbClr val="E46962"/>
          </p15:clr>
        </p15:guide>
        <p15:guide id="16" pos="2651">
          <p15:clr>
            <a:srgbClr val="E46962"/>
          </p15:clr>
        </p15:guide>
        <p15:guide id="17" pos="2834">
          <p15:clr>
            <a:srgbClr val="E46962"/>
          </p15:clr>
        </p15:guide>
        <p15:guide id="18" pos="2926">
          <p15:clr>
            <a:srgbClr val="E46962"/>
          </p15:clr>
        </p15:guide>
        <p15:guide id="19" pos="3109">
          <p15:clr>
            <a:srgbClr val="E46962"/>
          </p15:clr>
        </p15:guide>
        <p15:guide id="20" pos="3202">
          <p15:clr>
            <a:srgbClr val="E46962"/>
          </p15:clr>
        </p15:guide>
        <p15:guide id="21" pos="3384">
          <p15:clr>
            <a:srgbClr val="E46962"/>
          </p15:clr>
        </p15:guide>
        <p15:guide id="22" pos="3477">
          <p15:clr>
            <a:srgbClr val="E46962"/>
          </p15:clr>
        </p15:guide>
        <p15:guide id="23" pos="3659">
          <p15:clr>
            <a:srgbClr val="E46962"/>
          </p15:clr>
        </p15:guide>
        <p15:guide id="24" pos="3752">
          <p15:clr>
            <a:srgbClr val="E46962"/>
          </p15:clr>
        </p15:guide>
        <p15:guide id="25" pos="3935">
          <p15:clr>
            <a:srgbClr val="E46962"/>
          </p15:clr>
        </p15:guide>
        <p15:guide id="26" pos="4027">
          <p15:clr>
            <a:srgbClr val="E46962"/>
          </p15:clr>
        </p15:guide>
        <p15:guide id="27" pos="4210">
          <p15:clr>
            <a:srgbClr val="E46962"/>
          </p15:clr>
        </p15:guide>
        <p15:guide id="28" pos="4302">
          <p15:clr>
            <a:srgbClr val="E46962"/>
          </p15:clr>
        </p15:guide>
        <p15:guide id="29" pos="4485">
          <p15:clr>
            <a:srgbClr val="E46962"/>
          </p15:clr>
        </p15:guide>
        <p15:guide id="30" pos="4578">
          <p15:clr>
            <a:srgbClr val="E46962"/>
          </p15:clr>
        </p15:guide>
        <p15:guide id="31" pos="4760">
          <p15:clr>
            <a:srgbClr val="E46962"/>
          </p15:clr>
        </p15:guide>
        <p15:guide id="32" pos="4853">
          <p15:clr>
            <a:srgbClr val="E46962"/>
          </p15:clr>
        </p15:guide>
        <p15:guide id="33" pos="5036">
          <p15:clr>
            <a:srgbClr val="E46962"/>
          </p15:clr>
        </p15:guide>
        <p15:guide id="34" pos="5128">
          <p15:clr>
            <a:srgbClr val="E46962"/>
          </p15:clr>
        </p15:guide>
        <p15:guide id="35" orient="horz" pos="1255">
          <p15:clr>
            <a:srgbClr val="E46962"/>
          </p15:clr>
        </p15:guide>
        <p15:guide id="36" orient="horz" pos="1437">
          <p15:clr>
            <a:srgbClr val="E46962"/>
          </p15:clr>
        </p15:guide>
        <p15:guide id="37" orient="horz" pos="1530">
          <p15:clr>
            <a:srgbClr val="E46962"/>
          </p15:clr>
        </p15:guide>
        <p15:guide id="38" orient="horz" pos="1712">
          <p15:clr>
            <a:srgbClr val="E46962"/>
          </p15:clr>
        </p15:guide>
        <p15:guide id="39" orient="horz" pos="1805">
          <p15:clr>
            <a:srgbClr val="E46962"/>
          </p15:clr>
        </p15:guide>
        <p15:guide id="40" orient="horz" pos="1988">
          <p15:clr>
            <a:srgbClr val="E46962"/>
          </p15:clr>
        </p15:guide>
        <p15:guide id="41" orient="horz" pos="2080">
          <p15:clr>
            <a:srgbClr val="E46962"/>
          </p15:clr>
        </p15:guide>
        <p15:guide id="42" orient="horz" pos="2263">
          <p15:clr>
            <a:srgbClr val="E46962"/>
          </p15:clr>
        </p15:guide>
        <p15:guide id="43" orient="horz" pos="2355">
          <p15:clr>
            <a:srgbClr val="E46962"/>
          </p15:clr>
        </p15:guide>
        <p15:guide id="44" orient="horz" pos="2538">
          <p15:clr>
            <a:srgbClr val="E46962"/>
          </p15:clr>
        </p15:guide>
        <p15:guide id="45" orient="horz" pos="2630">
          <p15:clr>
            <a:srgbClr val="E46962"/>
          </p15:clr>
        </p15:guide>
        <p15:guide id="46" orient="horz" pos="2813">
          <p15:clr>
            <a:srgbClr val="E46962"/>
          </p15:clr>
        </p15:guide>
        <p15:guide id="47" orient="horz" pos="1162">
          <p15:clr>
            <a:srgbClr val="E46962"/>
          </p15:clr>
        </p15:guide>
        <p15:guide id="48" orient="horz" pos="98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/>
          <p:nvPr/>
        </p:nvSpPr>
        <p:spPr>
          <a:xfrm>
            <a:off x="-100" y="-13700"/>
            <a:ext cx="12192000" cy="15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971369" y="719333"/>
            <a:ext cx="44636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 idx="2"/>
          </p:nvPr>
        </p:nvSpPr>
        <p:spPr>
          <a:xfrm>
            <a:off x="6636733" y="719333"/>
            <a:ext cx="46112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7063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2">
          <p15:clr>
            <a:srgbClr val="E46962"/>
          </p15:clr>
        </p15:guide>
        <p15:guide id="2" pos="725">
          <p15:clr>
            <a:srgbClr val="E46962"/>
          </p15:clr>
        </p15:guide>
        <p15:guide id="3" pos="907">
          <p15:clr>
            <a:srgbClr val="E46962"/>
          </p15:clr>
        </p15:guide>
        <p15:guide id="4" pos="1000">
          <p15:clr>
            <a:srgbClr val="E46962"/>
          </p15:clr>
        </p15:guide>
        <p15:guide id="5" pos="1182">
          <p15:clr>
            <a:srgbClr val="E46962"/>
          </p15:clr>
        </p15:guide>
        <p15:guide id="6" pos="1275">
          <p15:clr>
            <a:srgbClr val="E46962"/>
          </p15:clr>
        </p15:guide>
        <p15:guide id="7" pos="1458">
          <p15:clr>
            <a:srgbClr val="E46962"/>
          </p15:clr>
        </p15:guide>
        <p15:guide id="8" pos="1550">
          <p15:clr>
            <a:srgbClr val="E46962"/>
          </p15:clr>
        </p15:guide>
        <p15:guide id="9" pos="1733">
          <p15:clr>
            <a:srgbClr val="E46962"/>
          </p15:clr>
        </p15:guide>
        <p15:guide id="10" pos="1825">
          <p15:clr>
            <a:srgbClr val="E46962"/>
          </p15:clr>
        </p15:guide>
        <p15:guide id="11" pos="2008">
          <p15:clr>
            <a:srgbClr val="E46962"/>
          </p15:clr>
        </p15:guide>
        <p15:guide id="12" pos="2101">
          <p15:clr>
            <a:srgbClr val="E46962"/>
          </p15:clr>
        </p15:guide>
        <p15:guide id="13" pos="2283">
          <p15:clr>
            <a:srgbClr val="E46962"/>
          </p15:clr>
        </p15:guide>
        <p15:guide id="14" pos="2376">
          <p15:clr>
            <a:srgbClr val="E46962"/>
          </p15:clr>
        </p15:guide>
        <p15:guide id="15" pos="2558">
          <p15:clr>
            <a:srgbClr val="E46962"/>
          </p15:clr>
        </p15:guide>
        <p15:guide id="16" pos="2651">
          <p15:clr>
            <a:srgbClr val="E46962"/>
          </p15:clr>
        </p15:guide>
        <p15:guide id="17" pos="2834">
          <p15:clr>
            <a:srgbClr val="E46962"/>
          </p15:clr>
        </p15:guide>
        <p15:guide id="18" pos="2926">
          <p15:clr>
            <a:srgbClr val="E46962"/>
          </p15:clr>
        </p15:guide>
        <p15:guide id="19" pos="3109">
          <p15:clr>
            <a:srgbClr val="E46962"/>
          </p15:clr>
        </p15:guide>
        <p15:guide id="20" pos="3202">
          <p15:clr>
            <a:srgbClr val="E46962"/>
          </p15:clr>
        </p15:guide>
        <p15:guide id="21" pos="3384">
          <p15:clr>
            <a:srgbClr val="E46962"/>
          </p15:clr>
        </p15:guide>
        <p15:guide id="22" pos="3477">
          <p15:clr>
            <a:srgbClr val="E46962"/>
          </p15:clr>
        </p15:guide>
        <p15:guide id="23" pos="3659">
          <p15:clr>
            <a:srgbClr val="E46962"/>
          </p15:clr>
        </p15:guide>
        <p15:guide id="24" pos="3752">
          <p15:clr>
            <a:srgbClr val="E46962"/>
          </p15:clr>
        </p15:guide>
        <p15:guide id="25" pos="3935">
          <p15:clr>
            <a:srgbClr val="E46962"/>
          </p15:clr>
        </p15:guide>
        <p15:guide id="26" pos="4027">
          <p15:clr>
            <a:srgbClr val="E46962"/>
          </p15:clr>
        </p15:guide>
        <p15:guide id="27" pos="4210">
          <p15:clr>
            <a:srgbClr val="E46962"/>
          </p15:clr>
        </p15:guide>
        <p15:guide id="28" pos="4302">
          <p15:clr>
            <a:srgbClr val="E46962"/>
          </p15:clr>
        </p15:guide>
        <p15:guide id="29" pos="4485">
          <p15:clr>
            <a:srgbClr val="E46962"/>
          </p15:clr>
        </p15:guide>
        <p15:guide id="30" pos="4578">
          <p15:clr>
            <a:srgbClr val="E46962"/>
          </p15:clr>
        </p15:guide>
        <p15:guide id="31" pos="4760">
          <p15:clr>
            <a:srgbClr val="E46962"/>
          </p15:clr>
        </p15:guide>
        <p15:guide id="32" pos="4853">
          <p15:clr>
            <a:srgbClr val="E46962"/>
          </p15:clr>
        </p15:guide>
        <p15:guide id="33" pos="5036">
          <p15:clr>
            <a:srgbClr val="E46962"/>
          </p15:clr>
        </p15:guide>
        <p15:guide id="34" pos="5128">
          <p15:clr>
            <a:srgbClr val="E46962"/>
          </p15:clr>
        </p15:guide>
        <p15:guide id="35" orient="horz" pos="1255">
          <p15:clr>
            <a:srgbClr val="E46962"/>
          </p15:clr>
        </p15:guide>
        <p15:guide id="36" orient="horz" pos="1437">
          <p15:clr>
            <a:srgbClr val="E46962"/>
          </p15:clr>
        </p15:guide>
        <p15:guide id="37" orient="horz" pos="1530">
          <p15:clr>
            <a:srgbClr val="E46962"/>
          </p15:clr>
        </p15:guide>
        <p15:guide id="38" orient="horz" pos="1712">
          <p15:clr>
            <a:srgbClr val="E46962"/>
          </p15:clr>
        </p15:guide>
        <p15:guide id="39" orient="horz" pos="1805">
          <p15:clr>
            <a:srgbClr val="E46962"/>
          </p15:clr>
        </p15:guide>
        <p15:guide id="40" orient="horz" pos="1988">
          <p15:clr>
            <a:srgbClr val="E46962"/>
          </p15:clr>
        </p15:guide>
        <p15:guide id="41" orient="horz" pos="2080">
          <p15:clr>
            <a:srgbClr val="E46962"/>
          </p15:clr>
        </p15:guide>
        <p15:guide id="42" orient="horz" pos="2263">
          <p15:clr>
            <a:srgbClr val="E46962"/>
          </p15:clr>
        </p15:guide>
        <p15:guide id="43" orient="horz" pos="2355">
          <p15:clr>
            <a:srgbClr val="E46962"/>
          </p15:clr>
        </p15:guide>
        <p15:guide id="44" orient="horz" pos="2535">
          <p15:clr>
            <a:srgbClr val="E46962"/>
          </p15:clr>
        </p15:guide>
        <p15:guide id="45" orient="horz" pos="2630">
          <p15:clr>
            <a:srgbClr val="E46962"/>
          </p15:clr>
        </p15:guide>
        <p15:guide id="46" orient="horz" pos="2813">
          <p15:clr>
            <a:srgbClr val="E46962"/>
          </p15:clr>
        </p15:guide>
        <p15:guide id="47" orient="horz" pos="1162">
          <p15:clr>
            <a:srgbClr val="E46962"/>
          </p15:clr>
        </p15:guide>
        <p15:guide id="48" orient="horz" pos="9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ías iconos" preserve="1">
  <p:cSld name="Guías icono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121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2">
          <p15:clr>
            <a:srgbClr val="E46962"/>
          </p15:clr>
        </p15:guide>
        <p15:guide id="2" pos="725">
          <p15:clr>
            <a:srgbClr val="E46962"/>
          </p15:clr>
        </p15:guide>
        <p15:guide id="3" pos="907">
          <p15:clr>
            <a:srgbClr val="E46962"/>
          </p15:clr>
        </p15:guide>
        <p15:guide id="4" pos="1000">
          <p15:clr>
            <a:srgbClr val="E46962"/>
          </p15:clr>
        </p15:guide>
        <p15:guide id="5" pos="1182">
          <p15:clr>
            <a:srgbClr val="E46962"/>
          </p15:clr>
        </p15:guide>
        <p15:guide id="6" pos="1275">
          <p15:clr>
            <a:srgbClr val="E46962"/>
          </p15:clr>
        </p15:guide>
        <p15:guide id="7" pos="1458">
          <p15:clr>
            <a:srgbClr val="E46962"/>
          </p15:clr>
        </p15:guide>
        <p15:guide id="8" pos="1550">
          <p15:clr>
            <a:srgbClr val="E46962"/>
          </p15:clr>
        </p15:guide>
        <p15:guide id="9" pos="1733">
          <p15:clr>
            <a:srgbClr val="E46962"/>
          </p15:clr>
        </p15:guide>
        <p15:guide id="10" pos="1825">
          <p15:clr>
            <a:srgbClr val="E46962"/>
          </p15:clr>
        </p15:guide>
        <p15:guide id="11" pos="2008">
          <p15:clr>
            <a:srgbClr val="E46962"/>
          </p15:clr>
        </p15:guide>
        <p15:guide id="12" pos="2101">
          <p15:clr>
            <a:srgbClr val="E46962"/>
          </p15:clr>
        </p15:guide>
        <p15:guide id="13" pos="2283">
          <p15:clr>
            <a:srgbClr val="E46962"/>
          </p15:clr>
        </p15:guide>
        <p15:guide id="14" pos="2376">
          <p15:clr>
            <a:srgbClr val="E46962"/>
          </p15:clr>
        </p15:guide>
        <p15:guide id="15" pos="2558">
          <p15:clr>
            <a:srgbClr val="E46962"/>
          </p15:clr>
        </p15:guide>
        <p15:guide id="16" pos="2651">
          <p15:clr>
            <a:srgbClr val="E46962"/>
          </p15:clr>
        </p15:guide>
        <p15:guide id="17" pos="2834">
          <p15:clr>
            <a:srgbClr val="E46962"/>
          </p15:clr>
        </p15:guide>
        <p15:guide id="18" pos="2926">
          <p15:clr>
            <a:srgbClr val="E46962"/>
          </p15:clr>
        </p15:guide>
        <p15:guide id="19" pos="3109">
          <p15:clr>
            <a:srgbClr val="E46962"/>
          </p15:clr>
        </p15:guide>
        <p15:guide id="20" pos="3202">
          <p15:clr>
            <a:srgbClr val="E46962"/>
          </p15:clr>
        </p15:guide>
        <p15:guide id="21" pos="3384">
          <p15:clr>
            <a:srgbClr val="E46962"/>
          </p15:clr>
        </p15:guide>
        <p15:guide id="22" pos="3477">
          <p15:clr>
            <a:srgbClr val="E46962"/>
          </p15:clr>
        </p15:guide>
        <p15:guide id="23" pos="3659">
          <p15:clr>
            <a:srgbClr val="E46962"/>
          </p15:clr>
        </p15:guide>
        <p15:guide id="24" pos="3752">
          <p15:clr>
            <a:srgbClr val="E46962"/>
          </p15:clr>
        </p15:guide>
        <p15:guide id="25" pos="3935">
          <p15:clr>
            <a:srgbClr val="E46962"/>
          </p15:clr>
        </p15:guide>
        <p15:guide id="26" pos="4027">
          <p15:clr>
            <a:srgbClr val="E46962"/>
          </p15:clr>
        </p15:guide>
        <p15:guide id="27" pos="4210">
          <p15:clr>
            <a:srgbClr val="E46962"/>
          </p15:clr>
        </p15:guide>
        <p15:guide id="28" pos="4302">
          <p15:clr>
            <a:srgbClr val="E46962"/>
          </p15:clr>
        </p15:guide>
        <p15:guide id="29" pos="4485">
          <p15:clr>
            <a:srgbClr val="E46962"/>
          </p15:clr>
        </p15:guide>
        <p15:guide id="30" pos="4578">
          <p15:clr>
            <a:srgbClr val="E46962"/>
          </p15:clr>
        </p15:guide>
        <p15:guide id="31" pos="4760">
          <p15:clr>
            <a:srgbClr val="E46962"/>
          </p15:clr>
        </p15:guide>
        <p15:guide id="32" pos="4853">
          <p15:clr>
            <a:srgbClr val="E46962"/>
          </p15:clr>
        </p15:guide>
        <p15:guide id="33" pos="5036">
          <p15:clr>
            <a:srgbClr val="E46962"/>
          </p15:clr>
        </p15:guide>
        <p15:guide id="34" pos="5128">
          <p15:clr>
            <a:srgbClr val="E46962"/>
          </p15:clr>
        </p15:guide>
        <p15:guide id="35" orient="horz" pos="1255">
          <p15:clr>
            <a:srgbClr val="E46962"/>
          </p15:clr>
        </p15:guide>
        <p15:guide id="36" orient="horz" pos="1437">
          <p15:clr>
            <a:srgbClr val="E46962"/>
          </p15:clr>
        </p15:guide>
        <p15:guide id="37" orient="horz" pos="1530">
          <p15:clr>
            <a:srgbClr val="E46962"/>
          </p15:clr>
        </p15:guide>
        <p15:guide id="38" orient="horz" pos="1712">
          <p15:clr>
            <a:srgbClr val="E46962"/>
          </p15:clr>
        </p15:guide>
        <p15:guide id="39" orient="horz" pos="1805">
          <p15:clr>
            <a:srgbClr val="E46962"/>
          </p15:clr>
        </p15:guide>
        <p15:guide id="40" orient="horz" pos="1988">
          <p15:clr>
            <a:srgbClr val="E46962"/>
          </p15:clr>
        </p15:guide>
        <p15:guide id="41" orient="horz" pos="2080">
          <p15:clr>
            <a:srgbClr val="E46962"/>
          </p15:clr>
        </p15:guide>
        <p15:guide id="42" orient="horz" pos="2263">
          <p15:clr>
            <a:srgbClr val="E46962"/>
          </p15:clr>
        </p15:guide>
        <p15:guide id="43" orient="horz" pos="2355">
          <p15:clr>
            <a:srgbClr val="E46962"/>
          </p15:clr>
        </p15:guide>
        <p15:guide id="44" orient="horz" pos="2535">
          <p15:clr>
            <a:srgbClr val="E46962"/>
          </p15:clr>
        </p15:guide>
        <p15:guide id="45" orient="horz" pos="2630">
          <p15:clr>
            <a:srgbClr val="E46962"/>
          </p15:clr>
        </p15:guide>
        <p15:guide id="46" orient="horz" pos="2813">
          <p15:clr>
            <a:srgbClr val="E46962"/>
          </p15:clr>
        </p15:guide>
        <p15:guide id="47" orient="horz" pos="1162">
          <p15:clr>
            <a:srgbClr val="E46962"/>
          </p15:clr>
        </p15:guide>
        <p15:guide id="48" orient="horz" pos="98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058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-100" y="-13700"/>
            <a:ext cx="12192000" cy="15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1549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>
            <a:off x="-100" y="-13700"/>
            <a:ext cx="12192000" cy="15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971369" y="719333"/>
            <a:ext cx="44636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2"/>
          </p:nvPr>
        </p:nvSpPr>
        <p:spPr>
          <a:xfrm>
            <a:off x="6636733" y="719333"/>
            <a:ext cx="46112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933" b="1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32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704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65133" y="720000"/>
            <a:ext cx="8061200" cy="26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3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25733" y="3551100"/>
            <a:ext cx="6940000" cy="598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436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5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47" name="Google Shape;47;p5"/>
            <p:cNvPicPr preferRelativeResize="0"/>
            <p:nvPr/>
          </p:nvPicPr>
          <p:blipFill rotWithShape="1">
            <a:blip r:embed="rId2">
              <a:alphaModFix amt="8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3">
              <a:alphaModFix amt="8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0" name="Google Shape;50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" name="Google Shape;52;p5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1278367" y="4322111"/>
            <a:ext cx="24452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8463233" y="2899713"/>
            <a:ext cx="24504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ctrTitle"/>
          </p:nvPr>
        </p:nvSpPr>
        <p:spPr>
          <a:xfrm>
            <a:off x="1278367" y="3631812"/>
            <a:ext cx="2445200" cy="6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ctrTitle" idx="3"/>
          </p:nvPr>
        </p:nvSpPr>
        <p:spPr>
          <a:xfrm>
            <a:off x="8463233" y="2209412"/>
            <a:ext cx="2450400" cy="6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ela Gothic One"/>
              <a:buNone/>
              <a:defRPr sz="2400">
                <a:solidFill>
                  <a:srgbClr val="000000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ctrTitle" idx="4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Dela Gothic One"/>
              <a:buNone/>
              <a:defRPr sz="2400">
                <a:solidFill>
                  <a:srgbClr val="D9D9D9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8" name="Google Shape;5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446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2200" y="3320620"/>
            <a:ext cx="10272000" cy="1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1354300" y="4900400"/>
            <a:ext cx="9479600" cy="595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 hasCustomPrompt="1"/>
          </p:nvPr>
        </p:nvSpPr>
        <p:spPr>
          <a:xfrm>
            <a:off x="1348133" y="1362633"/>
            <a:ext cx="1656400" cy="16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666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99729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60000" y="1356967"/>
            <a:ext cx="10272000" cy="4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ubik"/>
              <a:buAutoNum type="arabicPeriod"/>
              <a:defRPr sz="1467"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2155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959984" y="2165000"/>
            <a:ext cx="4652400" cy="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6578584" y="5444700"/>
            <a:ext cx="4652400" cy="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959984" y="1659651"/>
            <a:ext cx="46524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6578584" y="4939367"/>
            <a:ext cx="4652400" cy="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6008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60000" y="59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1374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60000" y="1444233"/>
            <a:ext cx="5759200" cy="3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1691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606467" y="1434367"/>
            <a:ext cx="5787600" cy="39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nifrakturMaguntia"/>
              <a:buNone/>
              <a:defRPr sz="13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8070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312517" y="1757767"/>
            <a:ext cx="49068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312517" y="2815433"/>
            <a:ext cx="4906800" cy="2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6091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960000" y="5331200"/>
            <a:ext cx="102720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03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955200" y="2001900"/>
            <a:ext cx="8169600" cy="23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955200" y="4452333"/>
            <a:ext cx="8169600" cy="601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4267093" lvl="6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4876678" lvl="7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5486263" lvl="8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4787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55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62" name="Google Shape;62;p6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5" name="Google Shape;65;p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6" name="Google Shape;66;p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7" name="Google Shape;67;p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8" name="Google Shape;68;p6"/>
          <p:cNvSpPr txBox="1">
            <a:spLocks noGrp="1"/>
          </p:cNvSpPr>
          <p:nvPr>
            <p:ph type="ctrTitle"/>
          </p:nvPr>
        </p:nvSpPr>
        <p:spPr>
          <a:xfrm>
            <a:off x="964800" y="705237"/>
            <a:ext cx="10262400" cy="7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322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398800" y="2111000"/>
            <a:ext cx="5528800" cy="24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356200" y="4792200"/>
            <a:ext cx="9479600" cy="595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1356200" y="2623800"/>
            <a:ext cx="1656400" cy="16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666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36631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302900" y="2318984"/>
            <a:ext cx="36512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02900" y="2858899"/>
            <a:ext cx="3651200" cy="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7580800" y="2257884"/>
            <a:ext cx="36512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4"/>
          </p:nvPr>
        </p:nvSpPr>
        <p:spPr>
          <a:xfrm>
            <a:off x="7580800" y="2797784"/>
            <a:ext cx="3651200" cy="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5"/>
          </p:nvPr>
        </p:nvSpPr>
        <p:spPr>
          <a:xfrm>
            <a:off x="2302900" y="4457827"/>
            <a:ext cx="36512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2302900" y="4997732"/>
            <a:ext cx="3651200" cy="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7"/>
          </p:nvPr>
        </p:nvSpPr>
        <p:spPr>
          <a:xfrm>
            <a:off x="7580800" y="4457833"/>
            <a:ext cx="36512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8"/>
          </p:nvPr>
        </p:nvSpPr>
        <p:spPr>
          <a:xfrm>
            <a:off x="7580800" y="4997736"/>
            <a:ext cx="3651200" cy="6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2658000"/>
            <a:ext cx="1116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3" hasCustomPrompt="1"/>
          </p:nvPr>
        </p:nvSpPr>
        <p:spPr>
          <a:xfrm>
            <a:off x="960000" y="4766403"/>
            <a:ext cx="1116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14" hasCustomPrompt="1"/>
          </p:nvPr>
        </p:nvSpPr>
        <p:spPr>
          <a:xfrm>
            <a:off x="6238000" y="2657967"/>
            <a:ext cx="1116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15" hasCustomPrompt="1"/>
          </p:nvPr>
        </p:nvSpPr>
        <p:spPr>
          <a:xfrm>
            <a:off x="6238000" y="4765997"/>
            <a:ext cx="1116000" cy="4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6064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714833" y="2905367"/>
            <a:ext cx="6526800" cy="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UnifrakturMaguntia"/>
              <a:buNone/>
              <a:defRPr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4714867" y="1042567"/>
            <a:ext cx="6526800" cy="1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None/>
              <a:defRPr sz="26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325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 hasCustomPrompt="1"/>
          </p:nvPr>
        </p:nvSpPr>
        <p:spPr>
          <a:xfrm>
            <a:off x="3177684" y="844684"/>
            <a:ext cx="64912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78156" y="1865769"/>
            <a:ext cx="6490800" cy="4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4267093" lvl="6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4876678" lvl="7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5486263" lvl="8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>
            <a:off x="3177684" y="2618456"/>
            <a:ext cx="6491200" cy="765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3"/>
          </p:nvPr>
        </p:nvSpPr>
        <p:spPr>
          <a:xfrm>
            <a:off x="3178156" y="3639543"/>
            <a:ext cx="6490800" cy="6000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4267093" lvl="6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4876678" lvl="7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5486263" lvl="8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 hasCustomPrompt="1"/>
          </p:nvPr>
        </p:nvSpPr>
        <p:spPr>
          <a:xfrm>
            <a:off x="3177684" y="4495029"/>
            <a:ext cx="64912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5"/>
          </p:nvPr>
        </p:nvSpPr>
        <p:spPr>
          <a:xfrm>
            <a:off x="3178156" y="5516116"/>
            <a:ext cx="6490800" cy="49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4267093" lvl="6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●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4876678" lvl="7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○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5486263" lvl="8" indent="-457189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Char char="■"/>
              <a:defRPr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99327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38478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61318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95841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92119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99360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594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6" name="Google Shape;76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7" name="Google Shape;77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8" name="Google Shape;78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214400" y="1331133"/>
            <a:ext cx="514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ubTitle" idx="1"/>
          </p:nvPr>
        </p:nvSpPr>
        <p:spPr>
          <a:xfrm>
            <a:off x="1214400" y="2182600"/>
            <a:ext cx="5144800" cy="2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1" name="Google Shape;8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3720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6667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40767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12932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11074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0163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8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2398600" y="1620884"/>
            <a:ext cx="7394800" cy="15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3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1"/>
          </p:nvPr>
        </p:nvSpPr>
        <p:spPr>
          <a:xfrm>
            <a:off x="2398600" y="3425323"/>
            <a:ext cx="7394800" cy="8688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71486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1308017" y="2350633"/>
            <a:ext cx="3891600" cy="13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1"/>
          </p:nvPr>
        </p:nvSpPr>
        <p:spPr>
          <a:xfrm>
            <a:off x="1308017" y="3693033"/>
            <a:ext cx="38916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119996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05431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1677251" y="2352000"/>
            <a:ext cx="3892800" cy="13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ubTitle" idx="1"/>
          </p:nvPr>
        </p:nvSpPr>
        <p:spPr>
          <a:xfrm>
            <a:off x="1677251" y="3694407"/>
            <a:ext cx="38928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119996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6527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1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 flipH="1">
            <a:off x="6544151" y="2352000"/>
            <a:ext cx="3892800" cy="13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 flipH="1">
            <a:off x="6544151" y="3694408"/>
            <a:ext cx="38928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119996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60670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960000" y="1714900"/>
            <a:ext cx="5134800" cy="37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51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85" name="Google Shape;85;p8"/>
            <p:cNvPicPr preferRelativeResize="0"/>
            <p:nvPr/>
          </p:nvPicPr>
          <p:blipFill rotWithShape="1">
            <a:blip r:embed="rId2">
              <a:alphaModFix amt="8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 rotWithShape="1">
            <a:blip r:embed="rId3">
              <a:alphaModFix amt="8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0" name="Google Shape;90;p8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1306967" y="1630429"/>
            <a:ext cx="8406400" cy="2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2" name="Google Shape;9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5126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ubTitle" idx="1"/>
          </p:nvPr>
        </p:nvSpPr>
        <p:spPr>
          <a:xfrm>
            <a:off x="960367" y="1685867"/>
            <a:ext cx="7955200" cy="8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 sz="2133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subTitle" idx="2"/>
          </p:nvPr>
        </p:nvSpPr>
        <p:spPr>
          <a:xfrm>
            <a:off x="960000" y="2757517"/>
            <a:ext cx="5010400" cy="3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ubTitle" idx="3"/>
          </p:nvPr>
        </p:nvSpPr>
        <p:spPr>
          <a:xfrm>
            <a:off x="960712" y="3296051"/>
            <a:ext cx="5010400" cy="2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subTitle" idx="4"/>
          </p:nvPr>
        </p:nvSpPr>
        <p:spPr>
          <a:xfrm>
            <a:off x="6220331" y="2757517"/>
            <a:ext cx="5011200" cy="3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ubTitle" idx="5"/>
          </p:nvPr>
        </p:nvSpPr>
        <p:spPr>
          <a:xfrm>
            <a:off x="6221036" y="3294371"/>
            <a:ext cx="5011200" cy="2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74740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ubTitle" idx="1"/>
          </p:nvPr>
        </p:nvSpPr>
        <p:spPr>
          <a:xfrm>
            <a:off x="960367" y="1685867"/>
            <a:ext cx="7955200" cy="8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 sz="2133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ubTitle" idx="2"/>
          </p:nvPr>
        </p:nvSpPr>
        <p:spPr>
          <a:xfrm>
            <a:off x="960000" y="2757517"/>
            <a:ext cx="5010400" cy="3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3"/>
          </p:nvPr>
        </p:nvSpPr>
        <p:spPr>
          <a:xfrm>
            <a:off x="960712" y="3296051"/>
            <a:ext cx="5010400" cy="2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ubTitle" idx="4"/>
          </p:nvPr>
        </p:nvSpPr>
        <p:spPr>
          <a:xfrm>
            <a:off x="6220331" y="2757517"/>
            <a:ext cx="5011200" cy="3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subTitle" idx="5"/>
          </p:nvPr>
        </p:nvSpPr>
        <p:spPr>
          <a:xfrm>
            <a:off x="6221036" y="3294371"/>
            <a:ext cx="5011200" cy="24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●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○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Char char="■"/>
              <a:defRPr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92311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5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title" idx="2"/>
          </p:nvPr>
        </p:nvSpPr>
        <p:spPr>
          <a:xfrm>
            <a:off x="2558300" y="2094700"/>
            <a:ext cx="30028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title" idx="3"/>
          </p:nvPr>
        </p:nvSpPr>
        <p:spPr>
          <a:xfrm>
            <a:off x="5860267" y="4015600"/>
            <a:ext cx="53716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subTitle" idx="1"/>
          </p:nvPr>
        </p:nvSpPr>
        <p:spPr>
          <a:xfrm>
            <a:off x="2558300" y="2598833"/>
            <a:ext cx="3002800" cy="3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subTitle" idx="4"/>
          </p:nvPr>
        </p:nvSpPr>
        <p:spPr>
          <a:xfrm>
            <a:off x="5860267" y="4547600"/>
            <a:ext cx="5371600" cy="12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02106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6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title" idx="2"/>
          </p:nvPr>
        </p:nvSpPr>
        <p:spPr>
          <a:xfrm>
            <a:off x="2690528" y="1952400"/>
            <a:ext cx="25776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title" idx="3"/>
          </p:nvPr>
        </p:nvSpPr>
        <p:spPr>
          <a:xfrm>
            <a:off x="5682067" y="1952400"/>
            <a:ext cx="25752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subTitle" idx="1"/>
          </p:nvPr>
        </p:nvSpPr>
        <p:spPr>
          <a:xfrm>
            <a:off x="2690533" y="2484400"/>
            <a:ext cx="2577600" cy="33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ubTitle" idx="4"/>
          </p:nvPr>
        </p:nvSpPr>
        <p:spPr>
          <a:xfrm>
            <a:off x="5682067" y="2484400"/>
            <a:ext cx="2575200" cy="14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title" idx="5"/>
          </p:nvPr>
        </p:nvSpPr>
        <p:spPr>
          <a:xfrm>
            <a:off x="8671200" y="1952400"/>
            <a:ext cx="25776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subTitle" idx="6"/>
          </p:nvPr>
        </p:nvSpPr>
        <p:spPr>
          <a:xfrm>
            <a:off x="8671200" y="2484400"/>
            <a:ext cx="2577600" cy="14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556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title" idx="2"/>
          </p:nvPr>
        </p:nvSpPr>
        <p:spPr>
          <a:xfrm>
            <a:off x="3337600" y="1648533"/>
            <a:ext cx="3093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title" idx="3"/>
          </p:nvPr>
        </p:nvSpPr>
        <p:spPr>
          <a:xfrm>
            <a:off x="3337600" y="3248591"/>
            <a:ext cx="30960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subTitle" idx="1"/>
          </p:nvPr>
        </p:nvSpPr>
        <p:spPr>
          <a:xfrm>
            <a:off x="3337600" y="2114296"/>
            <a:ext cx="3093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subTitle" idx="4"/>
          </p:nvPr>
        </p:nvSpPr>
        <p:spPr>
          <a:xfrm>
            <a:off x="3337600" y="3714353"/>
            <a:ext cx="30960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title" idx="5"/>
          </p:nvPr>
        </p:nvSpPr>
        <p:spPr>
          <a:xfrm>
            <a:off x="3337600" y="4848676"/>
            <a:ext cx="3093600" cy="4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ubTitle" idx="6"/>
          </p:nvPr>
        </p:nvSpPr>
        <p:spPr>
          <a:xfrm>
            <a:off x="3337607" y="5314441"/>
            <a:ext cx="3093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97535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8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2"/>
          </p:nvPr>
        </p:nvSpPr>
        <p:spPr>
          <a:xfrm>
            <a:off x="960000" y="3642684"/>
            <a:ext cx="30936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 idx="3"/>
          </p:nvPr>
        </p:nvSpPr>
        <p:spPr>
          <a:xfrm>
            <a:off x="8136000" y="3642711"/>
            <a:ext cx="30960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subTitle" idx="1"/>
          </p:nvPr>
        </p:nvSpPr>
        <p:spPr>
          <a:xfrm>
            <a:off x="960000" y="4226707"/>
            <a:ext cx="30936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subTitle" idx="4"/>
          </p:nvPr>
        </p:nvSpPr>
        <p:spPr>
          <a:xfrm>
            <a:off x="8136000" y="4226735"/>
            <a:ext cx="30960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title" idx="5"/>
          </p:nvPr>
        </p:nvSpPr>
        <p:spPr>
          <a:xfrm>
            <a:off x="4549203" y="3642700"/>
            <a:ext cx="30936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subTitle" idx="6"/>
          </p:nvPr>
        </p:nvSpPr>
        <p:spPr>
          <a:xfrm>
            <a:off x="4549203" y="4226725"/>
            <a:ext cx="3093600" cy="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1797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title" idx="2"/>
          </p:nvPr>
        </p:nvSpPr>
        <p:spPr>
          <a:xfrm>
            <a:off x="960000" y="2225952"/>
            <a:ext cx="2575200" cy="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39"/>
          <p:cNvSpPr txBox="1">
            <a:spLocks noGrp="1"/>
          </p:cNvSpPr>
          <p:nvPr>
            <p:ph type="subTitle" idx="1"/>
          </p:nvPr>
        </p:nvSpPr>
        <p:spPr>
          <a:xfrm>
            <a:off x="960000" y="2737551"/>
            <a:ext cx="25752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title" idx="3"/>
          </p:nvPr>
        </p:nvSpPr>
        <p:spPr>
          <a:xfrm>
            <a:off x="4869307" y="2225952"/>
            <a:ext cx="2577600" cy="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subTitle" idx="4"/>
          </p:nvPr>
        </p:nvSpPr>
        <p:spPr>
          <a:xfrm>
            <a:off x="4869303" y="2737551"/>
            <a:ext cx="25776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title" idx="5"/>
          </p:nvPr>
        </p:nvSpPr>
        <p:spPr>
          <a:xfrm>
            <a:off x="4869333" y="4197583"/>
            <a:ext cx="2575200" cy="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ubTitle" idx="6"/>
          </p:nvPr>
        </p:nvSpPr>
        <p:spPr>
          <a:xfrm>
            <a:off x="4869333" y="4709183"/>
            <a:ext cx="25752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title" idx="7"/>
          </p:nvPr>
        </p:nvSpPr>
        <p:spPr>
          <a:xfrm>
            <a:off x="8656473" y="4197583"/>
            <a:ext cx="2577600" cy="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subTitle" idx="8"/>
          </p:nvPr>
        </p:nvSpPr>
        <p:spPr>
          <a:xfrm>
            <a:off x="8656473" y="4709183"/>
            <a:ext cx="25776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44337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5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title" idx="2"/>
          </p:nvPr>
        </p:nvSpPr>
        <p:spPr>
          <a:xfrm>
            <a:off x="4622531" y="1713400"/>
            <a:ext cx="29468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subTitle" idx="1"/>
          </p:nvPr>
        </p:nvSpPr>
        <p:spPr>
          <a:xfrm>
            <a:off x="4622532" y="2245400"/>
            <a:ext cx="2946800" cy="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title" idx="3"/>
          </p:nvPr>
        </p:nvSpPr>
        <p:spPr>
          <a:xfrm>
            <a:off x="8285061" y="3215867"/>
            <a:ext cx="29468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subTitle" idx="4"/>
          </p:nvPr>
        </p:nvSpPr>
        <p:spPr>
          <a:xfrm>
            <a:off x="8285065" y="3747867"/>
            <a:ext cx="2946800" cy="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title" idx="5"/>
          </p:nvPr>
        </p:nvSpPr>
        <p:spPr>
          <a:xfrm>
            <a:off x="4622531" y="3215867"/>
            <a:ext cx="29468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40"/>
          <p:cNvSpPr txBox="1">
            <a:spLocks noGrp="1"/>
          </p:cNvSpPr>
          <p:nvPr>
            <p:ph type="subTitle" idx="6"/>
          </p:nvPr>
        </p:nvSpPr>
        <p:spPr>
          <a:xfrm>
            <a:off x="4622532" y="3747867"/>
            <a:ext cx="2946800" cy="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title" idx="7"/>
          </p:nvPr>
        </p:nvSpPr>
        <p:spPr>
          <a:xfrm>
            <a:off x="8285061" y="4718333"/>
            <a:ext cx="29468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subTitle" idx="8"/>
          </p:nvPr>
        </p:nvSpPr>
        <p:spPr>
          <a:xfrm>
            <a:off x="8285065" y="5250333"/>
            <a:ext cx="2946800" cy="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title" idx="9"/>
          </p:nvPr>
        </p:nvSpPr>
        <p:spPr>
          <a:xfrm>
            <a:off x="960000" y="1713400"/>
            <a:ext cx="29468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subTitle" idx="13"/>
          </p:nvPr>
        </p:nvSpPr>
        <p:spPr>
          <a:xfrm>
            <a:off x="960000" y="2245400"/>
            <a:ext cx="2946800" cy="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title" idx="14"/>
          </p:nvPr>
        </p:nvSpPr>
        <p:spPr>
          <a:xfrm>
            <a:off x="960000" y="3215867"/>
            <a:ext cx="29468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5"/>
          </p:nvPr>
        </p:nvSpPr>
        <p:spPr>
          <a:xfrm>
            <a:off x="960000" y="3747867"/>
            <a:ext cx="2946800" cy="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83651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1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>
            <a:spLocks noGrp="1"/>
          </p:cNvSpPr>
          <p:nvPr>
            <p:ph type="ctrTitle"/>
          </p:nvPr>
        </p:nvSpPr>
        <p:spPr>
          <a:xfrm>
            <a:off x="3058033" y="720000"/>
            <a:ext cx="61140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UnifrakturMaguntia"/>
              <a:buNone/>
              <a:defRPr sz="133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41"/>
          <p:cNvSpPr txBox="1">
            <a:spLocks noGrp="1"/>
          </p:cNvSpPr>
          <p:nvPr>
            <p:ph type="subTitle" idx="1"/>
          </p:nvPr>
        </p:nvSpPr>
        <p:spPr>
          <a:xfrm>
            <a:off x="3067767" y="3362667"/>
            <a:ext cx="6104400" cy="4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ubik"/>
              <a:buNone/>
              <a:defRPr sz="2667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frakturMaguntia"/>
              <a:buNone/>
              <a:defRPr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subTitle" idx="2"/>
          </p:nvPr>
        </p:nvSpPr>
        <p:spPr>
          <a:xfrm>
            <a:off x="3067767" y="3887801"/>
            <a:ext cx="6104400" cy="1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 Light"/>
              <a:buNone/>
              <a:defRPr sz="1867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nifrakturMaguntia"/>
              <a:buNone/>
              <a:defRPr>
                <a:solidFill>
                  <a:schemeClr val="dk2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41"/>
          <p:cNvSpPr txBox="1"/>
          <p:nvPr/>
        </p:nvSpPr>
        <p:spPr>
          <a:xfrm>
            <a:off x="2525333" y="5002433"/>
            <a:ext cx="7140800" cy="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CRÉDITS: Ce modèle de présentation a été créé par </a:t>
            </a:r>
            <a:r>
              <a:rPr lang="fr" sz="1600" b="1">
                <a:solidFill>
                  <a:schemeClr val="lt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, comprenant des icônes de </a:t>
            </a:r>
            <a:r>
              <a:rPr lang="fr" sz="1600" b="1">
                <a:solidFill>
                  <a:schemeClr val="lt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6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, des infographies et des images de </a:t>
            </a:r>
            <a:r>
              <a:rPr lang="fr" sz="1600" b="1">
                <a:solidFill>
                  <a:schemeClr val="lt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40788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2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/>
          <p:nvPr/>
        </p:nvSpPr>
        <p:spPr>
          <a:xfrm>
            <a:off x="84466" y="42767"/>
            <a:ext cx="12023063" cy="182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NUIT·BLANCHE·3·OCTOBRE·2021·NUIT·BLANCHE·3·OCTOBRE·2021</a:t>
            </a:r>
          </a:p>
        </p:txBody>
      </p:sp>
      <p:sp>
        <p:nvSpPr>
          <p:cNvPr id="220" name="Google Shape;220;p42"/>
          <p:cNvSpPr/>
          <p:nvPr/>
        </p:nvSpPr>
        <p:spPr>
          <a:xfrm>
            <a:off x="84466" y="290033"/>
            <a:ext cx="12027449" cy="182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BLANCHE·3·OCTOBRE·2021·NUIT·BLANCHE·3·OCTOBRE·2021·NUIT</a:t>
            </a:r>
          </a:p>
        </p:txBody>
      </p:sp>
      <p:sp>
        <p:nvSpPr>
          <p:cNvPr id="221" name="Google Shape;221;p42"/>
          <p:cNvSpPr/>
          <p:nvPr/>
        </p:nvSpPr>
        <p:spPr>
          <a:xfrm>
            <a:off x="84465" y="537300"/>
            <a:ext cx="12022547" cy="182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3·OCTOBRE·2021·NUIT·BLANCHE·3·OCTOBRE·2021·NUIT·BLANCHE</a:t>
            </a:r>
          </a:p>
        </p:txBody>
      </p:sp>
      <p:grpSp>
        <p:nvGrpSpPr>
          <p:cNvPr id="222" name="Google Shape;222;p42"/>
          <p:cNvGrpSpPr/>
          <p:nvPr/>
        </p:nvGrpSpPr>
        <p:grpSpPr>
          <a:xfrm rot="2700000">
            <a:off x="9147491" y="4061902"/>
            <a:ext cx="2012720" cy="1988980"/>
            <a:chOff x="4901229" y="2985631"/>
            <a:chExt cx="1942150" cy="1905375"/>
          </a:xfrm>
        </p:grpSpPr>
        <p:sp>
          <p:nvSpPr>
            <p:cNvPr id="223" name="Google Shape;223;p42"/>
            <p:cNvSpPr/>
            <p:nvPr/>
          </p:nvSpPr>
          <p:spPr>
            <a:xfrm>
              <a:off x="5909354" y="2988256"/>
              <a:ext cx="63625" cy="63625"/>
            </a:xfrm>
            <a:custGeom>
              <a:avLst/>
              <a:gdLst/>
              <a:ahLst/>
              <a:cxnLst/>
              <a:rect l="l" t="t" r="r" b="b"/>
              <a:pathLst>
                <a:path w="2545" h="2545" fill="none" extrusionOk="0">
                  <a:moveTo>
                    <a:pt x="1178" y="2503"/>
                  </a:moveTo>
                  <a:cubicBezTo>
                    <a:pt x="1514" y="2545"/>
                    <a:pt x="1809" y="2440"/>
                    <a:pt x="2082" y="2208"/>
                  </a:cubicBezTo>
                  <a:cubicBezTo>
                    <a:pt x="2334" y="1998"/>
                    <a:pt x="2481" y="1704"/>
                    <a:pt x="2502" y="1367"/>
                  </a:cubicBezTo>
                  <a:cubicBezTo>
                    <a:pt x="2545" y="1031"/>
                    <a:pt x="2439" y="716"/>
                    <a:pt x="2208" y="463"/>
                  </a:cubicBezTo>
                  <a:cubicBezTo>
                    <a:pt x="1998" y="211"/>
                    <a:pt x="1704" y="64"/>
                    <a:pt x="1367" y="43"/>
                  </a:cubicBezTo>
                  <a:cubicBezTo>
                    <a:pt x="1010" y="1"/>
                    <a:pt x="715" y="106"/>
                    <a:pt x="442" y="337"/>
                  </a:cubicBezTo>
                  <a:cubicBezTo>
                    <a:pt x="190" y="548"/>
                    <a:pt x="43" y="842"/>
                    <a:pt x="22" y="1178"/>
                  </a:cubicBezTo>
                  <a:cubicBezTo>
                    <a:pt x="1" y="1515"/>
                    <a:pt x="85" y="1830"/>
                    <a:pt x="316" y="2082"/>
                  </a:cubicBezTo>
                  <a:cubicBezTo>
                    <a:pt x="547" y="2335"/>
                    <a:pt x="821" y="2482"/>
                    <a:pt x="1178" y="2503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6190029" y="3041356"/>
              <a:ext cx="185050" cy="186100"/>
            </a:xfrm>
            <a:custGeom>
              <a:avLst/>
              <a:gdLst/>
              <a:ahLst/>
              <a:cxnLst/>
              <a:rect l="l" t="t" r="r" b="b"/>
              <a:pathLst>
                <a:path w="7402" h="7444" fill="none" extrusionOk="0">
                  <a:moveTo>
                    <a:pt x="5761" y="1682"/>
                  </a:moveTo>
                  <a:cubicBezTo>
                    <a:pt x="5698" y="1703"/>
                    <a:pt x="5656" y="1745"/>
                    <a:pt x="5635" y="1787"/>
                  </a:cubicBezTo>
                  <a:lnTo>
                    <a:pt x="4542" y="3911"/>
                  </a:lnTo>
                  <a:lnTo>
                    <a:pt x="4100" y="925"/>
                  </a:lnTo>
                  <a:cubicBezTo>
                    <a:pt x="4079" y="799"/>
                    <a:pt x="3995" y="694"/>
                    <a:pt x="3890" y="652"/>
                  </a:cubicBezTo>
                  <a:lnTo>
                    <a:pt x="2713" y="42"/>
                  </a:lnTo>
                  <a:cubicBezTo>
                    <a:pt x="2671" y="21"/>
                    <a:pt x="2608" y="0"/>
                    <a:pt x="2545" y="21"/>
                  </a:cubicBezTo>
                  <a:cubicBezTo>
                    <a:pt x="2502" y="42"/>
                    <a:pt x="2460" y="84"/>
                    <a:pt x="2418" y="127"/>
                  </a:cubicBezTo>
                  <a:lnTo>
                    <a:pt x="22" y="4752"/>
                  </a:lnTo>
                  <a:cubicBezTo>
                    <a:pt x="1" y="4815"/>
                    <a:pt x="1" y="4857"/>
                    <a:pt x="22" y="4920"/>
                  </a:cubicBezTo>
                  <a:cubicBezTo>
                    <a:pt x="22" y="4983"/>
                    <a:pt x="64" y="5025"/>
                    <a:pt x="127" y="5046"/>
                  </a:cubicBezTo>
                  <a:lnTo>
                    <a:pt x="1451" y="5740"/>
                  </a:lnTo>
                  <a:cubicBezTo>
                    <a:pt x="1514" y="5761"/>
                    <a:pt x="1577" y="5782"/>
                    <a:pt x="1619" y="5761"/>
                  </a:cubicBezTo>
                  <a:cubicBezTo>
                    <a:pt x="1683" y="5740"/>
                    <a:pt x="1725" y="5698"/>
                    <a:pt x="1746" y="5656"/>
                  </a:cubicBezTo>
                  <a:lnTo>
                    <a:pt x="2755" y="3701"/>
                  </a:lnTo>
                  <a:lnTo>
                    <a:pt x="3301" y="6497"/>
                  </a:lnTo>
                  <a:cubicBezTo>
                    <a:pt x="3322" y="6644"/>
                    <a:pt x="3407" y="6749"/>
                    <a:pt x="3512" y="6812"/>
                  </a:cubicBezTo>
                  <a:lnTo>
                    <a:pt x="4668" y="7401"/>
                  </a:lnTo>
                  <a:cubicBezTo>
                    <a:pt x="4731" y="7443"/>
                    <a:pt x="4773" y="7443"/>
                    <a:pt x="4836" y="7422"/>
                  </a:cubicBezTo>
                  <a:cubicBezTo>
                    <a:pt x="4899" y="7401"/>
                    <a:pt x="4941" y="7359"/>
                    <a:pt x="4962" y="7317"/>
                  </a:cubicBezTo>
                  <a:lnTo>
                    <a:pt x="7359" y="2691"/>
                  </a:lnTo>
                  <a:cubicBezTo>
                    <a:pt x="7401" y="2649"/>
                    <a:pt x="7401" y="2586"/>
                    <a:pt x="7380" y="2523"/>
                  </a:cubicBezTo>
                  <a:cubicBezTo>
                    <a:pt x="7359" y="2460"/>
                    <a:pt x="7317" y="2418"/>
                    <a:pt x="7275" y="2397"/>
                  </a:cubicBezTo>
                  <a:lnTo>
                    <a:pt x="5929" y="1703"/>
                  </a:lnTo>
                  <a:cubicBezTo>
                    <a:pt x="5887" y="1682"/>
                    <a:pt x="5824" y="1682"/>
                    <a:pt x="5761" y="1682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351404" y="3133331"/>
              <a:ext cx="181350" cy="177675"/>
            </a:xfrm>
            <a:custGeom>
              <a:avLst/>
              <a:gdLst/>
              <a:ahLst/>
              <a:cxnLst/>
              <a:rect l="l" t="t" r="r" b="b"/>
              <a:pathLst>
                <a:path w="7254" h="7107" fill="none" extrusionOk="0">
                  <a:moveTo>
                    <a:pt x="5298" y="6161"/>
                  </a:moveTo>
                  <a:lnTo>
                    <a:pt x="7211" y="3806"/>
                  </a:lnTo>
                  <a:cubicBezTo>
                    <a:pt x="7253" y="3743"/>
                    <a:pt x="7253" y="3701"/>
                    <a:pt x="7253" y="3638"/>
                  </a:cubicBezTo>
                  <a:cubicBezTo>
                    <a:pt x="7253" y="3575"/>
                    <a:pt x="7211" y="3533"/>
                    <a:pt x="7169" y="3491"/>
                  </a:cubicBezTo>
                  <a:lnTo>
                    <a:pt x="5845" y="2439"/>
                  </a:lnTo>
                  <a:cubicBezTo>
                    <a:pt x="5803" y="2397"/>
                    <a:pt x="5761" y="2376"/>
                    <a:pt x="5698" y="2376"/>
                  </a:cubicBezTo>
                  <a:cubicBezTo>
                    <a:pt x="5635" y="2397"/>
                    <a:pt x="5593" y="2418"/>
                    <a:pt x="5551" y="2460"/>
                  </a:cubicBezTo>
                  <a:lnTo>
                    <a:pt x="3574" y="4920"/>
                  </a:lnTo>
                  <a:cubicBezTo>
                    <a:pt x="3427" y="5089"/>
                    <a:pt x="3280" y="5173"/>
                    <a:pt x="3091" y="5173"/>
                  </a:cubicBezTo>
                  <a:cubicBezTo>
                    <a:pt x="2901" y="5152"/>
                    <a:pt x="2712" y="5089"/>
                    <a:pt x="2502" y="4920"/>
                  </a:cubicBezTo>
                  <a:cubicBezTo>
                    <a:pt x="2313" y="4752"/>
                    <a:pt x="2187" y="4584"/>
                    <a:pt x="2145" y="4416"/>
                  </a:cubicBezTo>
                  <a:cubicBezTo>
                    <a:pt x="2103" y="4227"/>
                    <a:pt x="2145" y="4037"/>
                    <a:pt x="2292" y="3869"/>
                  </a:cubicBezTo>
                  <a:lnTo>
                    <a:pt x="4247" y="1430"/>
                  </a:lnTo>
                  <a:cubicBezTo>
                    <a:pt x="4289" y="1367"/>
                    <a:pt x="4310" y="1325"/>
                    <a:pt x="4310" y="1262"/>
                  </a:cubicBezTo>
                  <a:cubicBezTo>
                    <a:pt x="4289" y="1199"/>
                    <a:pt x="4268" y="1157"/>
                    <a:pt x="4226" y="1115"/>
                  </a:cubicBezTo>
                  <a:lnTo>
                    <a:pt x="2901" y="64"/>
                  </a:lnTo>
                  <a:cubicBezTo>
                    <a:pt x="2859" y="22"/>
                    <a:pt x="2796" y="1"/>
                    <a:pt x="2733" y="1"/>
                  </a:cubicBezTo>
                  <a:cubicBezTo>
                    <a:pt x="2670" y="22"/>
                    <a:pt x="2628" y="43"/>
                    <a:pt x="2586" y="85"/>
                  </a:cubicBezTo>
                  <a:lnTo>
                    <a:pt x="694" y="2460"/>
                  </a:lnTo>
                  <a:cubicBezTo>
                    <a:pt x="168" y="3091"/>
                    <a:pt x="0" y="3743"/>
                    <a:pt x="168" y="4374"/>
                  </a:cubicBezTo>
                  <a:cubicBezTo>
                    <a:pt x="336" y="5004"/>
                    <a:pt x="778" y="5614"/>
                    <a:pt x="1493" y="6182"/>
                  </a:cubicBezTo>
                  <a:cubicBezTo>
                    <a:pt x="2208" y="6749"/>
                    <a:pt x="2880" y="7044"/>
                    <a:pt x="3553" y="7086"/>
                  </a:cubicBezTo>
                  <a:cubicBezTo>
                    <a:pt x="4205" y="7107"/>
                    <a:pt x="4794" y="6813"/>
                    <a:pt x="5298" y="6161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6464404" y="3261581"/>
              <a:ext cx="193450" cy="192925"/>
            </a:xfrm>
            <a:custGeom>
              <a:avLst/>
              <a:gdLst/>
              <a:ahLst/>
              <a:cxnLst/>
              <a:rect l="l" t="t" r="r" b="b"/>
              <a:pathLst>
                <a:path w="7738" h="7717" fill="none" extrusionOk="0">
                  <a:moveTo>
                    <a:pt x="6560" y="5152"/>
                  </a:moveTo>
                  <a:cubicBezTo>
                    <a:pt x="6623" y="5173"/>
                    <a:pt x="6665" y="5152"/>
                    <a:pt x="6707" y="5110"/>
                  </a:cubicBezTo>
                  <a:lnTo>
                    <a:pt x="7653" y="4332"/>
                  </a:lnTo>
                  <a:cubicBezTo>
                    <a:pt x="7695" y="4290"/>
                    <a:pt x="7716" y="4248"/>
                    <a:pt x="7716" y="4184"/>
                  </a:cubicBezTo>
                  <a:cubicBezTo>
                    <a:pt x="7737" y="4121"/>
                    <a:pt x="7716" y="4079"/>
                    <a:pt x="7674" y="4016"/>
                  </a:cubicBezTo>
                  <a:lnTo>
                    <a:pt x="4373" y="85"/>
                  </a:lnTo>
                  <a:cubicBezTo>
                    <a:pt x="4331" y="22"/>
                    <a:pt x="4289" y="1"/>
                    <a:pt x="4226" y="1"/>
                  </a:cubicBezTo>
                  <a:cubicBezTo>
                    <a:pt x="4163" y="1"/>
                    <a:pt x="4121" y="1"/>
                    <a:pt x="4058" y="43"/>
                  </a:cubicBezTo>
                  <a:lnTo>
                    <a:pt x="3133" y="821"/>
                  </a:lnTo>
                  <a:cubicBezTo>
                    <a:pt x="3091" y="863"/>
                    <a:pt x="3070" y="905"/>
                    <a:pt x="3049" y="968"/>
                  </a:cubicBezTo>
                  <a:cubicBezTo>
                    <a:pt x="3049" y="1031"/>
                    <a:pt x="3070" y="1094"/>
                    <a:pt x="3112" y="1136"/>
                  </a:cubicBezTo>
                  <a:lnTo>
                    <a:pt x="4058" y="2271"/>
                  </a:lnTo>
                  <a:lnTo>
                    <a:pt x="2271" y="3764"/>
                  </a:lnTo>
                  <a:lnTo>
                    <a:pt x="1304" y="2629"/>
                  </a:lnTo>
                  <a:cubicBezTo>
                    <a:pt x="1283" y="2587"/>
                    <a:pt x="1220" y="2566"/>
                    <a:pt x="1157" y="2566"/>
                  </a:cubicBezTo>
                  <a:cubicBezTo>
                    <a:pt x="1094" y="2545"/>
                    <a:pt x="1052" y="2566"/>
                    <a:pt x="1009" y="2608"/>
                  </a:cubicBezTo>
                  <a:lnTo>
                    <a:pt x="63" y="3386"/>
                  </a:lnTo>
                  <a:cubicBezTo>
                    <a:pt x="21" y="3428"/>
                    <a:pt x="0" y="3470"/>
                    <a:pt x="0" y="3533"/>
                  </a:cubicBezTo>
                  <a:cubicBezTo>
                    <a:pt x="0" y="3596"/>
                    <a:pt x="0" y="3638"/>
                    <a:pt x="42" y="3701"/>
                  </a:cubicBezTo>
                  <a:lnTo>
                    <a:pt x="3343" y="7632"/>
                  </a:lnTo>
                  <a:cubicBezTo>
                    <a:pt x="3385" y="7696"/>
                    <a:pt x="3427" y="7717"/>
                    <a:pt x="3490" y="7717"/>
                  </a:cubicBezTo>
                  <a:cubicBezTo>
                    <a:pt x="3553" y="7717"/>
                    <a:pt x="3617" y="7717"/>
                    <a:pt x="3659" y="7674"/>
                  </a:cubicBezTo>
                  <a:lnTo>
                    <a:pt x="4584" y="6897"/>
                  </a:lnTo>
                  <a:cubicBezTo>
                    <a:pt x="4626" y="6855"/>
                    <a:pt x="4647" y="6812"/>
                    <a:pt x="4668" y="6749"/>
                  </a:cubicBezTo>
                  <a:cubicBezTo>
                    <a:pt x="4668" y="6686"/>
                    <a:pt x="4647" y="6623"/>
                    <a:pt x="4605" y="6581"/>
                  </a:cubicBezTo>
                  <a:lnTo>
                    <a:pt x="3680" y="5446"/>
                  </a:lnTo>
                  <a:lnTo>
                    <a:pt x="5467" y="3953"/>
                  </a:lnTo>
                  <a:lnTo>
                    <a:pt x="6413" y="5088"/>
                  </a:lnTo>
                  <a:cubicBezTo>
                    <a:pt x="6434" y="5131"/>
                    <a:pt x="6497" y="5152"/>
                    <a:pt x="6560" y="5152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6588979" y="3407706"/>
              <a:ext cx="168725" cy="153500"/>
            </a:xfrm>
            <a:custGeom>
              <a:avLst/>
              <a:gdLst/>
              <a:ahLst/>
              <a:cxnLst/>
              <a:rect l="l" t="t" r="r" b="b"/>
              <a:pathLst>
                <a:path w="6749" h="6140" fill="none" extrusionOk="0">
                  <a:moveTo>
                    <a:pt x="3911" y="21"/>
                  </a:moveTo>
                  <a:cubicBezTo>
                    <a:pt x="3869" y="0"/>
                    <a:pt x="3805" y="21"/>
                    <a:pt x="3742" y="42"/>
                  </a:cubicBezTo>
                  <a:lnTo>
                    <a:pt x="2607" y="673"/>
                  </a:lnTo>
                  <a:cubicBezTo>
                    <a:pt x="2565" y="694"/>
                    <a:pt x="2523" y="736"/>
                    <a:pt x="2502" y="799"/>
                  </a:cubicBezTo>
                  <a:cubicBezTo>
                    <a:pt x="2481" y="862"/>
                    <a:pt x="2502" y="904"/>
                    <a:pt x="2523" y="967"/>
                  </a:cubicBezTo>
                  <a:lnTo>
                    <a:pt x="3364" y="2502"/>
                  </a:lnTo>
                  <a:lnTo>
                    <a:pt x="126" y="4247"/>
                  </a:lnTo>
                  <a:cubicBezTo>
                    <a:pt x="63" y="4289"/>
                    <a:pt x="21" y="4331"/>
                    <a:pt x="21" y="4394"/>
                  </a:cubicBezTo>
                  <a:cubicBezTo>
                    <a:pt x="0" y="4437"/>
                    <a:pt x="0" y="4500"/>
                    <a:pt x="21" y="4563"/>
                  </a:cubicBezTo>
                  <a:lnTo>
                    <a:pt x="820" y="6013"/>
                  </a:lnTo>
                  <a:cubicBezTo>
                    <a:pt x="862" y="6076"/>
                    <a:pt x="904" y="6118"/>
                    <a:pt x="967" y="6118"/>
                  </a:cubicBezTo>
                  <a:cubicBezTo>
                    <a:pt x="1009" y="6139"/>
                    <a:pt x="1072" y="6139"/>
                    <a:pt x="1114" y="6118"/>
                  </a:cubicBezTo>
                  <a:lnTo>
                    <a:pt x="4373" y="4352"/>
                  </a:lnTo>
                  <a:lnTo>
                    <a:pt x="5193" y="5887"/>
                  </a:lnTo>
                  <a:cubicBezTo>
                    <a:pt x="5235" y="5929"/>
                    <a:pt x="5277" y="5971"/>
                    <a:pt x="5340" y="5992"/>
                  </a:cubicBezTo>
                  <a:cubicBezTo>
                    <a:pt x="5382" y="5992"/>
                    <a:pt x="5445" y="5992"/>
                    <a:pt x="5487" y="5971"/>
                  </a:cubicBezTo>
                  <a:lnTo>
                    <a:pt x="6644" y="5341"/>
                  </a:lnTo>
                  <a:cubicBezTo>
                    <a:pt x="6686" y="5320"/>
                    <a:pt x="6728" y="5277"/>
                    <a:pt x="6749" y="5214"/>
                  </a:cubicBezTo>
                  <a:cubicBezTo>
                    <a:pt x="6749" y="5151"/>
                    <a:pt x="6749" y="5109"/>
                    <a:pt x="6728" y="5046"/>
                  </a:cubicBezTo>
                  <a:lnTo>
                    <a:pt x="4058" y="127"/>
                  </a:lnTo>
                  <a:cubicBezTo>
                    <a:pt x="4016" y="84"/>
                    <a:pt x="3974" y="42"/>
                    <a:pt x="3911" y="21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6690404" y="3771431"/>
              <a:ext cx="150350" cy="158225"/>
            </a:xfrm>
            <a:custGeom>
              <a:avLst/>
              <a:gdLst/>
              <a:ahLst/>
              <a:cxnLst/>
              <a:rect l="l" t="t" r="r" b="b"/>
              <a:pathLst>
                <a:path w="6014" h="6329" fill="none" extrusionOk="0">
                  <a:moveTo>
                    <a:pt x="3049" y="5908"/>
                  </a:moveTo>
                  <a:cubicBezTo>
                    <a:pt x="3260" y="5740"/>
                    <a:pt x="3386" y="5530"/>
                    <a:pt x="3428" y="5319"/>
                  </a:cubicBezTo>
                  <a:cubicBezTo>
                    <a:pt x="3491" y="5467"/>
                    <a:pt x="3617" y="5593"/>
                    <a:pt x="3806" y="5719"/>
                  </a:cubicBezTo>
                  <a:cubicBezTo>
                    <a:pt x="4016" y="5845"/>
                    <a:pt x="4227" y="5887"/>
                    <a:pt x="4500" y="5866"/>
                  </a:cubicBezTo>
                  <a:lnTo>
                    <a:pt x="4521" y="5866"/>
                  </a:lnTo>
                  <a:cubicBezTo>
                    <a:pt x="5068" y="5803"/>
                    <a:pt x="5467" y="5572"/>
                    <a:pt x="5698" y="5193"/>
                  </a:cubicBezTo>
                  <a:cubicBezTo>
                    <a:pt x="5951" y="4794"/>
                    <a:pt x="6014" y="4205"/>
                    <a:pt x="5951" y="3448"/>
                  </a:cubicBezTo>
                  <a:lnTo>
                    <a:pt x="5614" y="210"/>
                  </a:lnTo>
                  <a:cubicBezTo>
                    <a:pt x="5593" y="147"/>
                    <a:pt x="5572" y="105"/>
                    <a:pt x="5530" y="63"/>
                  </a:cubicBezTo>
                  <a:cubicBezTo>
                    <a:pt x="5488" y="21"/>
                    <a:pt x="5425" y="0"/>
                    <a:pt x="5362" y="0"/>
                  </a:cubicBezTo>
                  <a:lnTo>
                    <a:pt x="190" y="547"/>
                  </a:lnTo>
                  <a:cubicBezTo>
                    <a:pt x="127" y="547"/>
                    <a:pt x="85" y="568"/>
                    <a:pt x="43" y="631"/>
                  </a:cubicBezTo>
                  <a:cubicBezTo>
                    <a:pt x="1" y="673"/>
                    <a:pt x="1" y="715"/>
                    <a:pt x="1" y="778"/>
                  </a:cubicBezTo>
                  <a:lnTo>
                    <a:pt x="337" y="4121"/>
                  </a:lnTo>
                  <a:cubicBezTo>
                    <a:pt x="505" y="5635"/>
                    <a:pt x="1157" y="6329"/>
                    <a:pt x="2334" y="6202"/>
                  </a:cubicBezTo>
                  <a:cubicBezTo>
                    <a:pt x="2608" y="6181"/>
                    <a:pt x="2860" y="6076"/>
                    <a:pt x="3049" y="5908"/>
                  </a:cubicBezTo>
                  <a:close/>
                  <a:moveTo>
                    <a:pt x="2482" y="3616"/>
                  </a:moveTo>
                  <a:cubicBezTo>
                    <a:pt x="2482" y="3722"/>
                    <a:pt x="2461" y="3827"/>
                    <a:pt x="2398" y="3890"/>
                  </a:cubicBezTo>
                  <a:cubicBezTo>
                    <a:pt x="2334" y="3974"/>
                    <a:pt x="2229" y="4016"/>
                    <a:pt x="2145" y="4016"/>
                  </a:cubicBezTo>
                  <a:lnTo>
                    <a:pt x="2124" y="4016"/>
                  </a:lnTo>
                  <a:cubicBezTo>
                    <a:pt x="2019" y="4037"/>
                    <a:pt x="1935" y="4016"/>
                    <a:pt x="1851" y="3953"/>
                  </a:cubicBezTo>
                  <a:cubicBezTo>
                    <a:pt x="1746" y="3911"/>
                    <a:pt x="1704" y="3827"/>
                    <a:pt x="1683" y="3701"/>
                  </a:cubicBezTo>
                  <a:lnTo>
                    <a:pt x="1578" y="2523"/>
                  </a:lnTo>
                  <a:lnTo>
                    <a:pt x="2356" y="2439"/>
                  </a:lnTo>
                  <a:close/>
                  <a:moveTo>
                    <a:pt x="3806" y="3385"/>
                  </a:moveTo>
                  <a:lnTo>
                    <a:pt x="3701" y="2313"/>
                  </a:lnTo>
                  <a:lnTo>
                    <a:pt x="4416" y="2229"/>
                  </a:lnTo>
                  <a:lnTo>
                    <a:pt x="4542" y="3301"/>
                  </a:lnTo>
                  <a:cubicBezTo>
                    <a:pt x="4542" y="3427"/>
                    <a:pt x="4521" y="3511"/>
                    <a:pt x="4458" y="3574"/>
                  </a:cubicBezTo>
                  <a:cubicBezTo>
                    <a:pt x="4395" y="3637"/>
                    <a:pt x="4311" y="3658"/>
                    <a:pt x="4227" y="3680"/>
                  </a:cubicBezTo>
                  <a:cubicBezTo>
                    <a:pt x="4122" y="3680"/>
                    <a:pt x="4037" y="3658"/>
                    <a:pt x="3953" y="3616"/>
                  </a:cubicBezTo>
                  <a:cubicBezTo>
                    <a:pt x="3869" y="3574"/>
                    <a:pt x="3827" y="3490"/>
                    <a:pt x="3806" y="3385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6691454" y="3962231"/>
              <a:ext cx="151925" cy="131950"/>
            </a:xfrm>
            <a:custGeom>
              <a:avLst/>
              <a:gdLst/>
              <a:ahLst/>
              <a:cxnLst/>
              <a:rect l="l" t="t" r="r" b="b"/>
              <a:pathLst>
                <a:path w="6077" h="5278" fill="none" extrusionOk="0">
                  <a:moveTo>
                    <a:pt x="5656" y="2670"/>
                  </a:moveTo>
                  <a:cubicBezTo>
                    <a:pt x="5719" y="2670"/>
                    <a:pt x="5783" y="2649"/>
                    <a:pt x="5825" y="2607"/>
                  </a:cubicBezTo>
                  <a:cubicBezTo>
                    <a:pt x="5867" y="2565"/>
                    <a:pt x="5888" y="2523"/>
                    <a:pt x="5909" y="2460"/>
                  </a:cubicBezTo>
                  <a:lnTo>
                    <a:pt x="6056" y="715"/>
                  </a:lnTo>
                  <a:cubicBezTo>
                    <a:pt x="6077" y="652"/>
                    <a:pt x="6056" y="610"/>
                    <a:pt x="6014" y="568"/>
                  </a:cubicBezTo>
                  <a:cubicBezTo>
                    <a:pt x="5972" y="505"/>
                    <a:pt x="5930" y="484"/>
                    <a:pt x="5867" y="484"/>
                  </a:cubicBezTo>
                  <a:lnTo>
                    <a:pt x="674" y="0"/>
                  </a:lnTo>
                  <a:cubicBezTo>
                    <a:pt x="632" y="0"/>
                    <a:pt x="568" y="21"/>
                    <a:pt x="526" y="63"/>
                  </a:cubicBezTo>
                  <a:cubicBezTo>
                    <a:pt x="484" y="84"/>
                    <a:pt x="442" y="147"/>
                    <a:pt x="442" y="210"/>
                  </a:cubicBezTo>
                  <a:lnTo>
                    <a:pt x="1" y="4920"/>
                  </a:lnTo>
                  <a:cubicBezTo>
                    <a:pt x="1" y="4983"/>
                    <a:pt x="22" y="5025"/>
                    <a:pt x="64" y="5088"/>
                  </a:cubicBezTo>
                  <a:cubicBezTo>
                    <a:pt x="106" y="5130"/>
                    <a:pt x="148" y="5151"/>
                    <a:pt x="211" y="5151"/>
                  </a:cubicBezTo>
                  <a:lnTo>
                    <a:pt x="1409" y="5277"/>
                  </a:lnTo>
                  <a:cubicBezTo>
                    <a:pt x="1473" y="5277"/>
                    <a:pt x="1536" y="5256"/>
                    <a:pt x="1578" y="5214"/>
                  </a:cubicBezTo>
                  <a:cubicBezTo>
                    <a:pt x="1620" y="5172"/>
                    <a:pt x="1641" y="5130"/>
                    <a:pt x="1662" y="5067"/>
                  </a:cubicBezTo>
                  <a:lnTo>
                    <a:pt x="1914" y="2313"/>
                  </a:ln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6643629" y="4104656"/>
              <a:ext cx="167175" cy="157175"/>
            </a:xfrm>
            <a:custGeom>
              <a:avLst/>
              <a:gdLst/>
              <a:ahLst/>
              <a:cxnLst/>
              <a:rect l="l" t="t" r="r" b="b"/>
              <a:pathLst>
                <a:path w="6687" h="6287" fill="none" extrusionOk="0">
                  <a:moveTo>
                    <a:pt x="1514" y="2040"/>
                  </a:moveTo>
                  <a:lnTo>
                    <a:pt x="1998" y="2397"/>
                  </a:lnTo>
                  <a:lnTo>
                    <a:pt x="1430" y="4290"/>
                  </a:lnTo>
                  <a:lnTo>
                    <a:pt x="821" y="4332"/>
                  </a:lnTo>
                  <a:cubicBezTo>
                    <a:pt x="631" y="4332"/>
                    <a:pt x="505" y="4437"/>
                    <a:pt x="463" y="4605"/>
                  </a:cubicBezTo>
                  <a:lnTo>
                    <a:pt x="22" y="6077"/>
                  </a:lnTo>
                  <a:cubicBezTo>
                    <a:pt x="1" y="6119"/>
                    <a:pt x="1" y="6161"/>
                    <a:pt x="22" y="6203"/>
                  </a:cubicBezTo>
                  <a:cubicBezTo>
                    <a:pt x="43" y="6245"/>
                    <a:pt x="85" y="6266"/>
                    <a:pt x="106" y="6287"/>
                  </a:cubicBezTo>
                  <a:cubicBezTo>
                    <a:pt x="148" y="6287"/>
                    <a:pt x="169" y="6287"/>
                    <a:pt x="190" y="6287"/>
                  </a:cubicBezTo>
                  <a:lnTo>
                    <a:pt x="5614" y="6077"/>
                  </a:lnTo>
                  <a:cubicBezTo>
                    <a:pt x="5803" y="6077"/>
                    <a:pt x="5929" y="5993"/>
                    <a:pt x="5993" y="5803"/>
                  </a:cubicBezTo>
                  <a:lnTo>
                    <a:pt x="6623" y="3638"/>
                  </a:lnTo>
                  <a:cubicBezTo>
                    <a:pt x="6686" y="3449"/>
                    <a:pt x="6644" y="3323"/>
                    <a:pt x="6476" y="3217"/>
                  </a:cubicBezTo>
                  <a:lnTo>
                    <a:pt x="2061" y="43"/>
                  </a:lnTo>
                  <a:cubicBezTo>
                    <a:pt x="2040" y="43"/>
                    <a:pt x="2019" y="22"/>
                    <a:pt x="1977" y="22"/>
                  </a:cubicBezTo>
                  <a:cubicBezTo>
                    <a:pt x="1956" y="1"/>
                    <a:pt x="1914" y="22"/>
                    <a:pt x="1872" y="43"/>
                  </a:cubicBezTo>
                  <a:cubicBezTo>
                    <a:pt x="1830" y="64"/>
                    <a:pt x="1809" y="106"/>
                    <a:pt x="1788" y="148"/>
                  </a:cubicBezTo>
                  <a:lnTo>
                    <a:pt x="1346" y="1620"/>
                  </a:lnTo>
                  <a:cubicBezTo>
                    <a:pt x="1304" y="1788"/>
                    <a:pt x="1346" y="1914"/>
                    <a:pt x="1514" y="2040"/>
                  </a:cubicBezTo>
                  <a:close/>
                  <a:moveTo>
                    <a:pt x="3386" y="3238"/>
                  </a:moveTo>
                  <a:lnTo>
                    <a:pt x="4815" y="4269"/>
                  </a:lnTo>
                  <a:lnTo>
                    <a:pt x="3049" y="4353"/>
                  </a:ln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6572679" y="4274431"/>
              <a:ext cx="186600" cy="185575"/>
            </a:xfrm>
            <a:custGeom>
              <a:avLst/>
              <a:gdLst/>
              <a:ahLst/>
              <a:cxnLst/>
              <a:rect l="l" t="t" r="r" b="b"/>
              <a:pathLst>
                <a:path w="7464" h="7423" fill="none" extrusionOk="0">
                  <a:moveTo>
                    <a:pt x="5740" y="5803"/>
                  </a:moveTo>
                  <a:cubicBezTo>
                    <a:pt x="5719" y="5740"/>
                    <a:pt x="5698" y="5698"/>
                    <a:pt x="5635" y="5677"/>
                  </a:cubicBezTo>
                  <a:lnTo>
                    <a:pt x="3553" y="4563"/>
                  </a:lnTo>
                  <a:lnTo>
                    <a:pt x="6518" y="4142"/>
                  </a:lnTo>
                  <a:cubicBezTo>
                    <a:pt x="6644" y="4121"/>
                    <a:pt x="6749" y="4037"/>
                    <a:pt x="6812" y="3932"/>
                  </a:cubicBezTo>
                  <a:lnTo>
                    <a:pt x="7422" y="2776"/>
                  </a:lnTo>
                  <a:cubicBezTo>
                    <a:pt x="7464" y="2713"/>
                    <a:pt x="7464" y="2671"/>
                    <a:pt x="7443" y="2608"/>
                  </a:cubicBezTo>
                  <a:cubicBezTo>
                    <a:pt x="7422" y="2545"/>
                    <a:pt x="7401" y="2502"/>
                    <a:pt x="7338" y="2481"/>
                  </a:cubicBezTo>
                  <a:lnTo>
                    <a:pt x="2755" y="22"/>
                  </a:lnTo>
                  <a:cubicBezTo>
                    <a:pt x="2691" y="1"/>
                    <a:pt x="2628" y="1"/>
                    <a:pt x="2586" y="22"/>
                  </a:cubicBezTo>
                  <a:cubicBezTo>
                    <a:pt x="2523" y="22"/>
                    <a:pt x="2481" y="64"/>
                    <a:pt x="2460" y="127"/>
                  </a:cubicBezTo>
                  <a:lnTo>
                    <a:pt x="1745" y="1451"/>
                  </a:lnTo>
                  <a:cubicBezTo>
                    <a:pt x="1703" y="1514"/>
                    <a:pt x="1703" y="1556"/>
                    <a:pt x="1724" y="1619"/>
                  </a:cubicBezTo>
                  <a:cubicBezTo>
                    <a:pt x="1745" y="1683"/>
                    <a:pt x="1787" y="1725"/>
                    <a:pt x="1829" y="1746"/>
                  </a:cubicBezTo>
                  <a:lnTo>
                    <a:pt x="3764" y="2776"/>
                  </a:lnTo>
                  <a:lnTo>
                    <a:pt x="946" y="3280"/>
                  </a:lnTo>
                  <a:cubicBezTo>
                    <a:pt x="820" y="3301"/>
                    <a:pt x="715" y="3385"/>
                    <a:pt x="652" y="3491"/>
                  </a:cubicBezTo>
                  <a:lnTo>
                    <a:pt x="42" y="4647"/>
                  </a:lnTo>
                  <a:cubicBezTo>
                    <a:pt x="21" y="4710"/>
                    <a:pt x="0" y="4752"/>
                    <a:pt x="21" y="4815"/>
                  </a:cubicBezTo>
                  <a:cubicBezTo>
                    <a:pt x="42" y="4878"/>
                    <a:pt x="84" y="4920"/>
                    <a:pt x="126" y="4941"/>
                  </a:cubicBezTo>
                  <a:lnTo>
                    <a:pt x="4731" y="7380"/>
                  </a:lnTo>
                  <a:cubicBezTo>
                    <a:pt x="4773" y="7422"/>
                    <a:pt x="4836" y="7422"/>
                    <a:pt x="4899" y="7401"/>
                  </a:cubicBezTo>
                  <a:cubicBezTo>
                    <a:pt x="4941" y="7380"/>
                    <a:pt x="4983" y="7359"/>
                    <a:pt x="5025" y="7296"/>
                  </a:cubicBezTo>
                  <a:lnTo>
                    <a:pt x="5719" y="5971"/>
                  </a:lnTo>
                  <a:cubicBezTo>
                    <a:pt x="5761" y="5908"/>
                    <a:pt x="5761" y="5866"/>
                    <a:pt x="5740" y="5803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6487004" y="4438956"/>
              <a:ext cx="159275" cy="160325"/>
            </a:xfrm>
            <a:custGeom>
              <a:avLst/>
              <a:gdLst/>
              <a:ahLst/>
              <a:cxnLst/>
              <a:rect l="l" t="t" r="r" b="b"/>
              <a:pathLst>
                <a:path w="6371" h="6413" fill="none" extrusionOk="0">
                  <a:moveTo>
                    <a:pt x="4352" y="3406"/>
                  </a:moveTo>
                  <a:cubicBezTo>
                    <a:pt x="4331" y="3595"/>
                    <a:pt x="4268" y="3764"/>
                    <a:pt x="4100" y="3953"/>
                  </a:cubicBezTo>
                  <a:cubicBezTo>
                    <a:pt x="3953" y="4142"/>
                    <a:pt x="3827" y="4247"/>
                    <a:pt x="3701" y="4289"/>
                  </a:cubicBezTo>
                  <a:cubicBezTo>
                    <a:pt x="3574" y="4331"/>
                    <a:pt x="3427" y="4331"/>
                    <a:pt x="3280" y="4310"/>
                  </a:cubicBezTo>
                  <a:cubicBezTo>
                    <a:pt x="3133" y="4268"/>
                    <a:pt x="3007" y="4310"/>
                    <a:pt x="2944" y="4394"/>
                  </a:cubicBezTo>
                  <a:lnTo>
                    <a:pt x="1829" y="5761"/>
                  </a:lnTo>
                  <a:cubicBezTo>
                    <a:pt x="1787" y="5803"/>
                    <a:pt x="1787" y="5845"/>
                    <a:pt x="1787" y="5887"/>
                  </a:cubicBezTo>
                  <a:cubicBezTo>
                    <a:pt x="1787" y="5929"/>
                    <a:pt x="1808" y="5971"/>
                    <a:pt x="1851" y="6013"/>
                  </a:cubicBezTo>
                  <a:cubicBezTo>
                    <a:pt x="2229" y="6308"/>
                    <a:pt x="2734" y="6413"/>
                    <a:pt x="3343" y="6308"/>
                  </a:cubicBezTo>
                  <a:cubicBezTo>
                    <a:pt x="3659" y="6244"/>
                    <a:pt x="3974" y="6118"/>
                    <a:pt x="4331" y="5887"/>
                  </a:cubicBezTo>
                  <a:cubicBezTo>
                    <a:pt x="4668" y="5656"/>
                    <a:pt x="5004" y="5361"/>
                    <a:pt x="5320" y="4962"/>
                  </a:cubicBezTo>
                  <a:cubicBezTo>
                    <a:pt x="6076" y="4037"/>
                    <a:pt x="6371" y="3133"/>
                    <a:pt x="6182" y="2313"/>
                  </a:cubicBezTo>
                  <a:cubicBezTo>
                    <a:pt x="6055" y="1871"/>
                    <a:pt x="5803" y="1472"/>
                    <a:pt x="5404" y="1136"/>
                  </a:cubicBezTo>
                  <a:lnTo>
                    <a:pt x="4668" y="547"/>
                  </a:lnTo>
                  <a:cubicBezTo>
                    <a:pt x="4268" y="210"/>
                    <a:pt x="3827" y="42"/>
                    <a:pt x="3385" y="21"/>
                  </a:cubicBezTo>
                  <a:cubicBezTo>
                    <a:pt x="2923" y="0"/>
                    <a:pt x="2502" y="105"/>
                    <a:pt x="2082" y="358"/>
                  </a:cubicBezTo>
                  <a:cubicBezTo>
                    <a:pt x="1682" y="589"/>
                    <a:pt x="1325" y="925"/>
                    <a:pt x="967" y="1325"/>
                  </a:cubicBezTo>
                  <a:cubicBezTo>
                    <a:pt x="631" y="1745"/>
                    <a:pt x="379" y="2145"/>
                    <a:pt x="232" y="2523"/>
                  </a:cubicBezTo>
                  <a:cubicBezTo>
                    <a:pt x="84" y="2923"/>
                    <a:pt x="0" y="3259"/>
                    <a:pt x="0" y="3574"/>
                  </a:cubicBezTo>
                  <a:cubicBezTo>
                    <a:pt x="21" y="4205"/>
                    <a:pt x="211" y="4668"/>
                    <a:pt x="589" y="4983"/>
                  </a:cubicBezTo>
                  <a:cubicBezTo>
                    <a:pt x="631" y="5004"/>
                    <a:pt x="673" y="5025"/>
                    <a:pt x="736" y="5025"/>
                  </a:cubicBezTo>
                  <a:cubicBezTo>
                    <a:pt x="778" y="5004"/>
                    <a:pt x="820" y="4983"/>
                    <a:pt x="841" y="4962"/>
                  </a:cubicBezTo>
                  <a:lnTo>
                    <a:pt x="1956" y="3595"/>
                  </a:lnTo>
                  <a:cubicBezTo>
                    <a:pt x="2040" y="3511"/>
                    <a:pt x="2040" y="3385"/>
                    <a:pt x="1977" y="3238"/>
                  </a:cubicBezTo>
                  <a:cubicBezTo>
                    <a:pt x="1914" y="3112"/>
                    <a:pt x="1893" y="2965"/>
                    <a:pt x="1914" y="2838"/>
                  </a:cubicBezTo>
                  <a:cubicBezTo>
                    <a:pt x="1935" y="2712"/>
                    <a:pt x="2019" y="2544"/>
                    <a:pt x="2166" y="2355"/>
                  </a:cubicBezTo>
                  <a:cubicBezTo>
                    <a:pt x="2313" y="2187"/>
                    <a:pt x="2481" y="2061"/>
                    <a:pt x="2670" y="2019"/>
                  </a:cubicBezTo>
                  <a:cubicBezTo>
                    <a:pt x="2839" y="1976"/>
                    <a:pt x="3007" y="2019"/>
                    <a:pt x="3175" y="2145"/>
                  </a:cubicBezTo>
                  <a:lnTo>
                    <a:pt x="4121" y="2923"/>
                  </a:lnTo>
                  <a:cubicBezTo>
                    <a:pt x="4289" y="3049"/>
                    <a:pt x="4352" y="3217"/>
                    <a:pt x="4352" y="3406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6340354" y="4544606"/>
              <a:ext cx="198175" cy="197650"/>
            </a:xfrm>
            <a:custGeom>
              <a:avLst/>
              <a:gdLst/>
              <a:ahLst/>
              <a:cxnLst/>
              <a:rect l="l" t="t" r="r" b="b"/>
              <a:pathLst>
                <a:path w="7927" h="7906" fill="none" extrusionOk="0">
                  <a:moveTo>
                    <a:pt x="5025" y="6644"/>
                  </a:moveTo>
                  <a:cubicBezTo>
                    <a:pt x="5046" y="6581"/>
                    <a:pt x="5025" y="6539"/>
                    <a:pt x="4983" y="6476"/>
                  </a:cubicBezTo>
                  <a:lnTo>
                    <a:pt x="3932" y="5214"/>
                  </a:lnTo>
                  <a:lnTo>
                    <a:pt x="5194" y="4184"/>
                  </a:lnTo>
                  <a:lnTo>
                    <a:pt x="6245" y="5466"/>
                  </a:lnTo>
                  <a:cubicBezTo>
                    <a:pt x="6287" y="5508"/>
                    <a:pt x="6329" y="5530"/>
                    <a:pt x="6392" y="5530"/>
                  </a:cubicBezTo>
                  <a:cubicBezTo>
                    <a:pt x="6455" y="5551"/>
                    <a:pt x="6497" y="5530"/>
                    <a:pt x="6560" y="5487"/>
                  </a:cubicBezTo>
                  <a:lnTo>
                    <a:pt x="7843" y="4436"/>
                  </a:lnTo>
                  <a:cubicBezTo>
                    <a:pt x="7885" y="4394"/>
                    <a:pt x="7927" y="4331"/>
                    <a:pt x="7927" y="4289"/>
                  </a:cubicBezTo>
                  <a:cubicBezTo>
                    <a:pt x="7927" y="4226"/>
                    <a:pt x="7906" y="4163"/>
                    <a:pt x="7885" y="4121"/>
                  </a:cubicBezTo>
                  <a:lnTo>
                    <a:pt x="4584" y="84"/>
                  </a:lnTo>
                  <a:cubicBezTo>
                    <a:pt x="4542" y="42"/>
                    <a:pt x="4500" y="21"/>
                    <a:pt x="4437" y="21"/>
                  </a:cubicBezTo>
                  <a:cubicBezTo>
                    <a:pt x="4374" y="0"/>
                    <a:pt x="4311" y="21"/>
                    <a:pt x="4269" y="63"/>
                  </a:cubicBezTo>
                  <a:lnTo>
                    <a:pt x="2986" y="1114"/>
                  </a:lnTo>
                  <a:cubicBezTo>
                    <a:pt x="2923" y="1156"/>
                    <a:pt x="2902" y="1198"/>
                    <a:pt x="2902" y="1262"/>
                  </a:cubicBezTo>
                  <a:cubicBezTo>
                    <a:pt x="2902" y="1325"/>
                    <a:pt x="2902" y="1388"/>
                    <a:pt x="2944" y="1430"/>
                  </a:cubicBezTo>
                  <a:lnTo>
                    <a:pt x="4037" y="2754"/>
                  </a:lnTo>
                  <a:lnTo>
                    <a:pt x="2776" y="3784"/>
                  </a:lnTo>
                  <a:lnTo>
                    <a:pt x="1683" y="2460"/>
                  </a:lnTo>
                  <a:cubicBezTo>
                    <a:pt x="1661" y="2418"/>
                    <a:pt x="1598" y="2376"/>
                    <a:pt x="1535" y="2376"/>
                  </a:cubicBezTo>
                  <a:cubicBezTo>
                    <a:pt x="1493" y="2376"/>
                    <a:pt x="1430" y="2397"/>
                    <a:pt x="1388" y="2418"/>
                  </a:cubicBezTo>
                  <a:lnTo>
                    <a:pt x="85" y="3490"/>
                  </a:lnTo>
                  <a:cubicBezTo>
                    <a:pt x="43" y="3532"/>
                    <a:pt x="22" y="3574"/>
                    <a:pt x="1" y="3637"/>
                  </a:cubicBezTo>
                  <a:cubicBezTo>
                    <a:pt x="1" y="3700"/>
                    <a:pt x="22" y="3742"/>
                    <a:pt x="64" y="3784"/>
                  </a:cubicBezTo>
                  <a:lnTo>
                    <a:pt x="3364" y="7821"/>
                  </a:lnTo>
                  <a:cubicBezTo>
                    <a:pt x="3385" y="7863"/>
                    <a:pt x="3449" y="7884"/>
                    <a:pt x="3512" y="7905"/>
                  </a:cubicBezTo>
                  <a:cubicBezTo>
                    <a:pt x="3554" y="7905"/>
                    <a:pt x="3617" y="7884"/>
                    <a:pt x="3659" y="7842"/>
                  </a:cubicBezTo>
                  <a:lnTo>
                    <a:pt x="4962" y="6791"/>
                  </a:lnTo>
                  <a:cubicBezTo>
                    <a:pt x="5004" y="6749"/>
                    <a:pt x="5025" y="6707"/>
                    <a:pt x="5025" y="6644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6195804" y="4650256"/>
              <a:ext cx="185575" cy="185550"/>
            </a:xfrm>
            <a:custGeom>
              <a:avLst/>
              <a:gdLst/>
              <a:ahLst/>
              <a:cxnLst/>
              <a:rect l="l" t="t" r="r" b="b"/>
              <a:pathLst>
                <a:path w="7423" h="7422" fill="none" extrusionOk="0">
                  <a:moveTo>
                    <a:pt x="3974" y="2754"/>
                  </a:moveTo>
                  <a:lnTo>
                    <a:pt x="1578" y="4016"/>
                  </a:lnTo>
                  <a:cubicBezTo>
                    <a:pt x="1515" y="4058"/>
                    <a:pt x="1473" y="4100"/>
                    <a:pt x="1473" y="4142"/>
                  </a:cubicBezTo>
                  <a:cubicBezTo>
                    <a:pt x="1452" y="4205"/>
                    <a:pt x="1452" y="4268"/>
                    <a:pt x="1473" y="4310"/>
                  </a:cubicBezTo>
                  <a:lnTo>
                    <a:pt x="1977" y="5235"/>
                  </a:lnTo>
                  <a:cubicBezTo>
                    <a:pt x="1998" y="5298"/>
                    <a:pt x="2040" y="5319"/>
                    <a:pt x="2103" y="5340"/>
                  </a:cubicBezTo>
                  <a:cubicBezTo>
                    <a:pt x="2145" y="5361"/>
                    <a:pt x="2208" y="5361"/>
                    <a:pt x="2271" y="5340"/>
                  </a:cubicBezTo>
                  <a:lnTo>
                    <a:pt x="4668" y="4058"/>
                  </a:lnTo>
                  <a:lnTo>
                    <a:pt x="4900" y="4520"/>
                  </a:lnTo>
                  <a:lnTo>
                    <a:pt x="2103" y="5992"/>
                  </a:lnTo>
                  <a:cubicBezTo>
                    <a:pt x="2061" y="6013"/>
                    <a:pt x="2019" y="6055"/>
                    <a:pt x="1998" y="6118"/>
                  </a:cubicBezTo>
                  <a:cubicBezTo>
                    <a:pt x="1977" y="6181"/>
                    <a:pt x="1977" y="6223"/>
                    <a:pt x="2019" y="6286"/>
                  </a:cubicBezTo>
                  <a:lnTo>
                    <a:pt x="2545" y="7295"/>
                  </a:lnTo>
                  <a:cubicBezTo>
                    <a:pt x="2566" y="7338"/>
                    <a:pt x="2608" y="7380"/>
                    <a:pt x="2671" y="7401"/>
                  </a:cubicBezTo>
                  <a:cubicBezTo>
                    <a:pt x="2734" y="7422"/>
                    <a:pt x="2776" y="7401"/>
                    <a:pt x="2839" y="7380"/>
                  </a:cubicBezTo>
                  <a:lnTo>
                    <a:pt x="7296" y="5025"/>
                  </a:lnTo>
                  <a:cubicBezTo>
                    <a:pt x="7359" y="5004"/>
                    <a:pt x="7401" y="4962"/>
                    <a:pt x="7401" y="4899"/>
                  </a:cubicBezTo>
                  <a:cubicBezTo>
                    <a:pt x="7422" y="4836"/>
                    <a:pt x="7422" y="4773"/>
                    <a:pt x="7401" y="4730"/>
                  </a:cubicBezTo>
                  <a:lnTo>
                    <a:pt x="4963" y="126"/>
                  </a:lnTo>
                  <a:cubicBezTo>
                    <a:pt x="4942" y="63"/>
                    <a:pt x="4900" y="42"/>
                    <a:pt x="4836" y="21"/>
                  </a:cubicBezTo>
                  <a:cubicBezTo>
                    <a:pt x="4773" y="0"/>
                    <a:pt x="4731" y="0"/>
                    <a:pt x="4668" y="42"/>
                  </a:cubicBezTo>
                  <a:lnTo>
                    <a:pt x="127" y="2418"/>
                  </a:lnTo>
                  <a:cubicBezTo>
                    <a:pt x="85" y="2460"/>
                    <a:pt x="43" y="2502"/>
                    <a:pt x="22" y="2565"/>
                  </a:cubicBezTo>
                  <a:cubicBezTo>
                    <a:pt x="1" y="2607"/>
                    <a:pt x="22" y="2670"/>
                    <a:pt x="43" y="2712"/>
                  </a:cubicBezTo>
                  <a:lnTo>
                    <a:pt x="569" y="3721"/>
                  </a:lnTo>
                  <a:cubicBezTo>
                    <a:pt x="590" y="3784"/>
                    <a:pt x="653" y="3805"/>
                    <a:pt x="695" y="3826"/>
                  </a:cubicBezTo>
                  <a:cubicBezTo>
                    <a:pt x="758" y="3847"/>
                    <a:pt x="821" y="3847"/>
                    <a:pt x="863" y="3826"/>
                  </a:cubicBezTo>
                  <a:lnTo>
                    <a:pt x="3722" y="2313"/>
                  </a:ln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5918279" y="4827381"/>
              <a:ext cx="64150" cy="63625"/>
            </a:xfrm>
            <a:custGeom>
              <a:avLst/>
              <a:gdLst/>
              <a:ahLst/>
              <a:cxnLst/>
              <a:rect l="l" t="t" r="r" b="b"/>
              <a:pathLst>
                <a:path w="2566" h="2545" fill="none" extrusionOk="0">
                  <a:moveTo>
                    <a:pt x="1157" y="42"/>
                  </a:moveTo>
                  <a:cubicBezTo>
                    <a:pt x="821" y="84"/>
                    <a:pt x="548" y="231"/>
                    <a:pt x="316" y="484"/>
                  </a:cubicBezTo>
                  <a:cubicBezTo>
                    <a:pt x="106" y="757"/>
                    <a:pt x="1" y="1051"/>
                    <a:pt x="43" y="1388"/>
                  </a:cubicBezTo>
                  <a:cubicBezTo>
                    <a:pt x="64" y="1745"/>
                    <a:pt x="211" y="2019"/>
                    <a:pt x="485" y="2229"/>
                  </a:cubicBezTo>
                  <a:cubicBezTo>
                    <a:pt x="737" y="2460"/>
                    <a:pt x="1052" y="2544"/>
                    <a:pt x="1389" y="2523"/>
                  </a:cubicBezTo>
                  <a:cubicBezTo>
                    <a:pt x="1746" y="2481"/>
                    <a:pt x="2019" y="2334"/>
                    <a:pt x="2251" y="2082"/>
                  </a:cubicBezTo>
                  <a:cubicBezTo>
                    <a:pt x="2461" y="1808"/>
                    <a:pt x="2566" y="1514"/>
                    <a:pt x="2524" y="1157"/>
                  </a:cubicBezTo>
                  <a:cubicBezTo>
                    <a:pt x="2482" y="820"/>
                    <a:pt x="2335" y="547"/>
                    <a:pt x="2082" y="316"/>
                  </a:cubicBezTo>
                  <a:cubicBezTo>
                    <a:pt x="1809" y="105"/>
                    <a:pt x="1515" y="0"/>
                    <a:pt x="1157" y="42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5514104" y="4725931"/>
              <a:ext cx="156650" cy="159800"/>
            </a:xfrm>
            <a:custGeom>
              <a:avLst/>
              <a:gdLst/>
              <a:ahLst/>
              <a:cxnLst/>
              <a:rect l="l" t="t" r="r" b="b"/>
              <a:pathLst>
                <a:path w="6266" h="6392" fill="none" extrusionOk="0">
                  <a:moveTo>
                    <a:pt x="1745" y="3196"/>
                  </a:moveTo>
                  <a:lnTo>
                    <a:pt x="589" y="3491"/>
                  </a:lnTo>
                  <a:cubicBezTo>
                    <a:pt x="463" y="3554"/>
                    <a:pt x="379" y="3638"/>
                    <a:pt x="337" y="3743"/>
                  </a:cubicBezTo>
                  <a:lnTo>
                    <a:pt x="21" y="4710"/>
                  </a:lnTo>
                  <a:cubicBezTo>
                    <a:pt x="0" y="4773"/>
                    <a:pt x="0" y="4815"/>
                    <a:pt x="21" y="4878"/>
                  </a:cubicBezTo>
                  <a:cubicBezTo>
                    <a:pt x="63" y="4941"/>
                    <a:pt x="105" y="4962"/>
                    <a:pt x="147" y="4983"/>
                  </a:cubicBezTo>
                  <a:lnTo>
                    <a:pt x="4352" y="6371"/>
                  </a:lnTo>
                  <a:cubicBezTo>
                    <a:pt x="4415" y="6392"/>
                    <a:pt x="4478" y="6392"/>
                    <a:pt x="4520" y="6350"/>
                  </a:cubicBezTo>
                  <a:cubicBezTo>
                    <a:pt x="4584" y="6329"/>
                    <a:pt x="4626" y="6287"/>
                    <a:pt x="4647" y="6224"/>
                  </a:cubicBezTo>
                  <a:lnTo>
                    <a:pt x="4983" y="5151"/>
                  </a:lnTo>
                  <a:cubicBezTo>
                    <a:pt x="5004" y="5088"/>
                    <a:pt x="5004" y="5046"/>
                    <a:pt x="4983" y="4983"/>
                  </a:cubicBezTo>
                  <a:cubicBezTo>
                    <a:pt x="4962" y="4941"/>
                    <a:pt x="4920" y="4899"/>
                    <a:pt x="4857" y="4878"/>
                  </a:cubicBezTo>
                  <a:lnTo>
                    <a:pt x="2691" y="4163"/>
                  </a:lnTo>
                  <a:lnTo>
                    <a:pt x="4016" y="3974"/>
                  </a:lnTo>
                  <a:cubicBezTo>
                    <a:pt x="4142" y="3953"/>
                    <a:pt x="4226" y="3869"/>
                    <a:pt x="4268" y="3722"/>
                  </a:cubicBezTo>
                  <a:lnTo>
                    <a:pt x="4478" y="3133"/>
                  </a:lnTo>
                  <a:cubicBezTo>
                    <a:pt x="4499" y="3070"/>
                    <a:pt x="4478" y="3028"/>
                    <a:pt x="4457" y="2965"/>
                  </a:cubicBezTo>
                  <a:cubicBezTo>
                    <a:pt x="4436" y="2923"/>
                    <a:pt x="4394" y="2881"/>
                    <a:pt x="4331" y="2860"/>
                  </a:cubicBezTo>
                  <a:lnTo>
                    <a:pt x="3301" y="2523"/>
                  </a:lnTo>
                  <a:cubicBezTo>
                    <a:pt x="2902" y="2397"/>
                    <a:pt x="2754" y="2208"/>
                    <a:pt x="2817" y="1998"/>
                  </a:cubicBezTo>
                  <a:cubicBezTo>
                    <a:pt x="2860" y="1893"/>
                    <a:pt x="2944" y="1809"/>
                    <a:pt x="3049" y="1767"/>
                  </a:cubicBezTo>
                  <a:cubicBezTo>
                    <a:pt x="3175" y="1725"/>
                    <a:pt x="3364" y="1746"/>
                    <a:pt x="3574" y="1809"/>
                  </a:cubicBezTo>
                  <a:cubicBezTo>
                    <a:pt x="3806" y="1893"/>
                    <a:pt x="3953" y="1977"/>
                    <a:pt x="4016" y="2040"/>
                  </a:cubicBezTo>
                  <a:cubicBezTo>
                    <a:pt x="4037" y="2082"/>
                    <a:pt x="4079" y="2124"/>
                    <a:pt x="4121" y="2208"/>
                  </a:cubicBezTo>
                  <a:cubicBezTo>
                    <a:pt x="4142" y="2271"/>
                    <a:pt x="4205" y="2313"/>
                    <a:pt x="4247" y="2334"/>
                  </a:cubicBezTo>
                  <a:lnTo>
                    <a:pt x="5950" y="2881"/>
                  </a:lnTo>
                  <a:cubicBezTo>
                    <a:pt x="5992" y="2902"/>
                    <a:pt x="6034" y="2902"/>
                    <a:pt x="6076" y="2881"/>
                  </a:cubicBezTo>
                  <a:cubicBezTo>
                    <a:pt x="6118" y="2860"/>
                    <a:pt x="6160" y="2818"/>
                    <a:pt x="6160" y="2776"/>
                  </a:cubicBezTo>
                  <a:cubicBezTo>
                    <a:pt x="6265" y="2502"/>
                    <a:pt x="6223" y="2187"/>
                    <a:pt x="6076" y="1830"/>
                  </a:cubicBezTo>
                  <a:cubicBezTo>
                    <a:pt x="5761" y="1157"/>
                    <a:pt x="5088" y="652"/>
                    <a:pt x="4037" y="316"/>
                  </a:cubicBezTo>
                  <a:cubicBezTo>
                    <a:pt x="3259" y="64"/>
                    <a:pt x="2565" y="1"/>
                    <a:pt x="1955" y="148"/>
                  </a:cubicBezTo>
                  <a:cubicBezTo>
                    <a:pt x="1346" y="316"/>
                    <a:pt x="967" y="631"/>
                    <a:pt x="778" y="1157"/>
                  </a:cubicBezTo>
                  <a:cubicBezTo>
                    <a:pt x="526" y="1977"/>
                    <a:pt x="841" y="2650"/>
                    <a:pt x="1745" y="3196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5201354" y="4544606"/>
              <a:ext cx="162450" cy="159800"/>
            </a:xfrm>
            <a:custGeom>
              <a:avLst/>
              <a:gdLst/>
              <a:ahLst/>
              <a:cxnLst/>
              <a:rect l="l" t="t" r="r" b="b"/>
              <a:pathLst>
                <a:path w="6498" h="6392" fill="none" extrusionOk="0">
                  <a:moveTo>
                    <a:pt x="169" y="3448"/>
                  </a:moveTo>
                  <a:cubicBezTo>
                    <a:pt x="337" y="4121"/>
                    <a:pt x="758" y="4752"/>
                    <a:pt x="1430" y="5340"/>
                  </a:cubicBezTo>
                  <a:cubicBezTo>
                    <a:pt x="2103" y="5908"/>
                    <a:pt x="2776" y="6244"/>
                    <a:pt x="3449" y="6307"/>
                  </a:cubicBezTo>
                  <a:cubicBezTo>
                    <a:pt x="4143" y="6392"/>
                    <a:pt x="4731" y="6118"/>
                    <a:pt x="5257" y="5530"/>
                  </a:cubicBezTo>
                  <a:lnTo>
                    <a:pt x="5867" y="4836"/>
                  </a:lnTo>
                  <a:cubicBezTo>
                    <a:pt x="6224" y="4415"/>
                    <a:pt x="6413" y="3974"/>
                    <a:pt x="6455" y="3532"/>
                  </a:cubicBezTo>
                  <a:cubicBezTo>
                    <a:pt x="6497" y="3091"/>
                    <a:pt x="6392" y="2649"/>
                    <a:pt x="6161" y="2250"/>
                  </a:cubicBezTo>
                  <a:cubicBezTo>
                    <a:pt x="5930" y="1850"/>
                    <a:pt x="5593" y="1451"/>
                    <a:pt x="5131" y="1072"/>
                  </a:cubicBezTo>
                  <a:cubicBezTo>
                    <a:pt x="4689" y="673"/>
                    <a:pt x="4248" y="400"/>
                    <a:pt x="3827" y="210"/>
                  </a:cubicBezTo>
                  <a:cubicBezTo>
                    <a:pt x="3386" y="42"/>
                    <a:pt x="2965" y="0"/>
                    <a:pt x="2524" y="105"/>
                  </a:cubicBezTo>
                  <a:cubicBezTo>
                    <a:pt x="2082" y="189"/>
                    <a:pt x="1683" y="442"/>
                    <a:pt x="1325" y="862"/>
                  </a:cubicBezTo>
                  <a:lnTo>
                    <a:pt x="695" y="1577"/>
                  </a:lnTo>
                  <a:cubicBezTo>
                    <a:pt x="169" y="2166"/>
                    <a:pt x="1" y="2796"/>
                    <a:pt x="169" y="3448"/>
                  </a:cubicBezTo>
                  <a:close/>
                  <a:moveTo>
                    <a:pt x="3028" y="4415"/>
                  </a:moveTo>
                  <a:cubicBezTo>
                    <a:pt x="2839" y="4394"/>
                    <a:pt x="2650" y="4310"/>
                    <a:pt x="2461" y="4142"/>
                  </a:cubicBezTo>
                  <a:cubicBezTo>
                    <a:pt x="2271" y="3974"/>
                    <a:pt x="2145" y="3806"/>
                    <a:pt x="2103" y="3616"/>
                  </a:cubicBezTo>
                  <a:cubicBezTo>
                    <a:pt x="2082" y="3427"/>
                    <a:pt x="2124" y="3259"/>
                    <a:pt x="2271" y="3112"/>
                  </a:cubicBezTo>
                  <a:lnTo>
                    <a:pt x="3049" y="2208"/>
                  </a:lnTo>
                  <a:cubicBezTo>
                    <a:pt x="3196" y="2039"/>
                    <a:pt x="3344" y="1976"/>
                    <a:pt x="3533" y="1976"/>
                  </a:cubicBezTo>
                  <a:cubicBezTo>
                    <a:pt x="3722" y="1997"/>
                    <a:pt x="3911" y="2082"/>
                    <a:pt x="4100" y="2250"/>
                  </a:cubicBezTo>
                  <a:cubicBezTo>
                    <a:pt x="4290" y="2418"/>
                    <a:pt x="4416" y="2586"/>
                    <a:pt x="4458" y="2775"/>
                  </a:cubicBezTo>
                  <a:cubicBezTo>
                    <a:pt x="4500" y="2965"/>
                    <a:pt x="4437" y="3133"/>
                    <a:pt x="4311" y="3280"/>
                  </a:cubicBezTo>
                  <a:lnTo>
                    <a:pt x="3512" y="4205"/>
                  </a:lnTo>
                  <a:cubicBezTo>
                    <a:pt x="3365" y="4352"/>
                    <a:pt x="3217" y="4436"/>
                    <a:pt x="3028" y="4415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5081529" y="4411081"/>
              <a:ext cx="156650" cy="160875"/>
            </a:xfrm>
            <a:custGeom>
              <a:avLst/>
              <a:gdLst/>
              <a:ahLst/>
              <a:cxnLst/>
              <a:rect l="l" t="t" r="r" b="b"/>
              <a:pathLst>
                <a:path w="6266" h="6435" fill="none" extrusionOk="0">
                  <a:moveTo>
                    <a:pt x="2628" y="4395"/>
                  </a:moveTo>
                  <a:cubicBezTo>
                    <a:pt x="2439" y="4353"/>
                    <a:pt x="2271" y="4227"/>
                    <a:pt x="2124" y="4038"/>
                  </a:cubicBezTo>
                  <a:cubicBezTo>
                    <a:pt x="1976" y="3848"/>
                    <a:pt x="1913" y="3701"/>
                    <a:pt x="1892" y="3575"/>
                  </a:cubicBezTo>
                  <a:cubicBezTo>
                    <a:pt x="1892" y="3428"/>
                    <a:pt x="1913" y="3302"/>
                    <a:pt x="1976" y="3155"/>
                  </a:cubicBezTo>
                  <a:cubicBezTo>
                    <a:pt x="2040" y="3007"/>
                    <a:pt x="2040" y="2902"/>
                    <a:pt x="1976" y="2797"/>
                  </a:cubicBezTo>
                  <a:lnTo>
                    <a:pt x="904" y="1410"/>
                  </a:lnTo>
                  <a:cubicBezTo>
                    <a:pt x="862" y="1367"/>
                    <a:pt x="820" y="1346"/>
                    <a:pt x="778" y="1346"/>
                  </a:cubicBezTo>
                  <a:cubicBezTo>
                    <a:pt x="736" y="1346"/>
                    <a:pt x="694" y="1346"/>
                    <a:pt x="652" y="1389"/>
                  </a:cubicBezTo>
                  <a:cubicBezTo>
                    <a:pt x="252" y="1683"/>
                    <a:pt x="42" y="2145"/>
                    <a:pt x="21" y="2776"/>
                  </a:cubicBezTo>
                  <a:cubicBezTo>
                    <a:pt x="0" y="3091"/>
                    <a:pt x="63" y="3428"/>
                    <a:pt x="210" y="3827"/>
                  </a:cubicBezTo>
                  <a:cubicBezTo>
                    <a:pt x="358" y="4206"/>
                    <a:pt x="568" y="4605"/>
                    <a:pt x="883" y="4984"/>
                  </a:cubicBezTo>
                  <a:cubicBezTo>
                    <a:pt x="1619" y="5951"/>
                    <a:pt x="2418" y="6434"/>
                    <a:pt x="3280" y="6434"/>
                  </a:cubicBezTo>
                  <a:cubicBezTo>
                    <a:pt x="3743" y="6413"/>
                    <a:pt x="4163" y="6266"/>
                    <a:pt x="4583" y="5930"/>
                  </a:cubicBezTo>
                  <a:lnTo>
                    <a:pt x="5319" y="5362"/>
                  </a:lnTo>
                  <a:cubicBezTo>
                    <a:pt x="5740" y="5047"/>
                    <a:pt x="6013" y="4668"/>
                    <a:pt x="6139" y="4227"/>
                  </a:cubicBezTo>
                  <a:cubicBezTo>
                    <a:pt x="6265" y="3785"/>
                    <a:pt x="6244" y="3344"/>
                    <a:pt x="6097" y="2902"/>
                  </a:cubicBezTo>
                  <a:cubicBezTo>
                    <a:pt x="5950" y="2440"/>
                    <a:pt x="5719" y="2019"/>
                    <a:pt x="5403" y="1578"/>
                  </a:cubicBezTo>
                  <a:cubicBezTo>
                    <a:pt x="5067" y="1157"/>
                    <a:pt x="4731" y="821"/>
                    <a:pt x="4394" y="590"/>
                  </a:cubicBezTo>
                  <a:cubicBezTo>
                    <a:pt x="4058" y="358"/>
                    <a:pt x="3743" y="211"/>
                    <a:pt x="3427" y="148"/>
                  </a:cubicBezTo>
                  <a:cubicBezTo>
                    <a:pt x="2817" y="1"/>
                    <a:pt x="2313" y="106"/>
                    <a:pt x="1934" y="400"/>
                  </a:cubicBezTo>
                  <a:cubicBezTo>
                    <a:pt x="1892" y="421"/>
                    <a:pt x="1871" y="463"/>
                    <a:pt x="1871" y="505"/>
                  </a:cubicBezTo>
                  <a:cubicBezTo>
                    <a:pt x="1850" y="569"/>
                    <a:pt x="1871" y="611"/>
                    <a:pt x="1892" y="653"/>
                  </a:cubicBezTo>
                  <a:lnTo>
                    <a:pt x="2965" y="2040"/>
                  </a:lnTo>
                  <a:cubicBezTo>
                    <a:pt x="3049" y="2124"/>
                    <a:pt x="3154" y="2166"/>
                    <a:pt x="3301" y="2145"/>
                  </a:cubicBezTo>
                  <a:cubicBezTo>
                    <a:pt x="3469" y="2103"/>
                    <a:pt x="3595" y="2124"/>
                    <a:pt x="3721" y="2166"/>
                  </a:cubicBezTo>
                  <a:cubicBezTo>
                    <a:pt x="3848" y="2208"/>
                    <a:pt x="3974" y="2314"/>
                    <a:pt x="4121" y="2503"/>
                  </a:cubicBezTo>
                  <a:cubicBezTo>
                    <a:pt x="4268" y="2692"/>
                    <a:pt x="4352" y="2881"/>
                    <a:pt x="4352" y="3070"/>
                  </a:cubicBezTo>
                  <a:cubicBezTo>
                    <a:pt x="4352" y="3260"/>
                    <a:pt x="4268" y="3407"/>
                    <a:pt x="4100" y="3554"/>
                  </a:cubicBezTo>
                  <a:lnTo>
                    <a:pt x="3133" y="4290"/>
                  </a:lnTo>
                  <a:cubicBezTo>
                    <a:pt x="2965" y="4416"/>
                    <a:pt x="2796" y="4458"/>
                    <a:pt x="2628" y="4395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4970629" y="4288106"/>
              <a:ext cx="168200" cy="151400"/>
            </a:xfrm>
            <a:custGeom>
              <a:avLst/>
              <a:gdLst/>
              <a:ahLst/>
              <a:cxnLst/>
              <a:rect l="l" t="t" r="r" b="b"/>
              <a:pathLst>
                <a:path w="6728" h="6056" fill="none" extrusionOk="0">
                  <a:moveTo>
                    <a:pt x="2649" y="6034"/>
                  </a:moveTo>
                  <a:cubicBezTo>
                    <a:pt x="2691" y="6055"/>
                    <a:pt x="2754" y="6034"/>
                    <a:pt x="2817" y="6013"/>
                  </a:cubicBezTo>
                  <a:lnTo>
                    <a:pt x="3974" y="5446"/>
                  </a:lnTo>
                  <a:cubicBezTo>
                    <a:pt x="4016" y="5424"/>
                    <a:pt x="4058" y="5382"/>
                    <a:pt x="4079" y="5319"/>
                  </a:cubicBezTo>
                  <a:cubicBezTo>
                    <a:pt x="4100" y="5256"/>
                    <a:pt x="4100" y="5193"/>
                    <a:pt x="4079" y="5151"/>
                  </a:cubicBezTo>
                  <a:lnTo>
                    <a:pt x="3301" y="3574"/>
                  </a:lnTo>
                  <a:lnTo>
                    <a:pt x="6602" y="1955"/>
                  </a:lnTo>
                  <a:cubicBezTo>
                    <a:pt x="6665" y="1934"/>
                    <a:pt x="6707" y="1892"/>
                    <a:pt x="6707" y="1829"/>
                  </a:cubicBezTo>
                  <a:cubicBezTo>
                    <a:pt x="6728" y="1766"/>
                    <a:pt x="6728" y="1703"/>
                    <a:pt x="6707" y="1661"/>
                  </a:cubicBezTo>
                  <a:lnTo>
                    <a:pt x="5971" y="168"/>
                  </a:lnTo>
                  <a:cubicBezTo>
                    <a:pt x="5950" y="105"/>
                    <a:pt x="5908" y="63"/>
                    <a:pt x="5845" y="42"/>
                  </a:cubicBezTo>
                  <a:cubicBezTo>
                    <a:pt x="5782" y="21"/>
                    <a:pt x="5719" y="42"/>
                    <a:pt x="5677" y="63"/>
                  </a:cubicBezTo>
                  <a:lnTo>
                    <a:pt x="2355" y="1682"/>
                  </a:lnTo>
                  <a:lnTo>
                    <a:pt x="1598" y="126"/>
                  </a:lnTo>
                  <a:cubicBezTo>
                    <a:pt x="1556" y="84"/>
                    <a:pt x="1514" y="42"/>
                    <a:pt x="1472" y="21"/>
                  </a:cubicBezTo>
                  <a:cubicBezTo>
                    <a:pt x="1409" y="0"/>
                    <a:pt x="1346" y="0"/>
                    <a:pt x="1304" y="21"/>
                  </a:cubicBezTo>
                  <a:lnTo>
                    <a:pt x="126" y="610"/>
                  </a:lnTo>
                  <a:cubicBezTo>
                    <a:pt x="84" y="631"/>
                    <a:pt x="42" y="673"/>
                    <a:pt x="21" y="736"/>
                  </a:cubicBezTo>
                  <a:cubicBezTo>
                    <a:pt x="0" y="778"/>
                    <a:pt x="21" y="841"/>
                    <a:pt x="42" y="904"/>
                  </a:cubicBezTo>
                  <a:lnTo>
                    <a:pt x="2523" y="5908"/>
                  </a:lnTo>
                  <a:cubicBezTo>
                    <a:pt x="2544" y="5971"/>
                    <a:pt x="2586" y="6013"/>
                    <a:pt x="2649" y="6034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4928579" y="4094681"/>
              <a:ext cx="147700" cy="160325"/>
            </a:xfrm>
            <a:custGeom>
              <a:avLst/>
              <a:gdLst/>
              <a:ahLst/>
              <a:cxnLst/>
              <a:rect l="l" t="t" r="r" b="b"/>
              <a:pathLst>
                <a:path w="5908" h="6413" fill="none" extrusionOk="0">
                  <a:moveTo>
                    <a:pt x="252" y="1640"/>
                  </a:moveTo>
                  <a:cubicBezTo>
                    <a:pt x="0" y="2292"/>
                    <a:pt x="0" y="3049"/>
                    <a:pt x="231" y="3911"/>
                  </a:cubicBezTo>
                  <a:cubicBezTo>
                    <a:pt x="463" y="4773"/>
                    <a:pt x="841" y="5425"/>
                    <a:pt x="1367" y="5866"/>
                  </a:cubicBezTo>
                  <a:cubicBezTo>
                    <a:pt x="1892" y="6308"/>
                    <a:pt x="2523" y="6413"/>
                    <a:pt x="3301" y="6223"/>
                  </a:cubicBezTo>
                  <a:lnTo>
                    <a:pt x="4184" y="5971"/>
                  </a:lnTo>
                  <a:cubicBezTo>
                    <a:pt x="4731" y="5845"/>
                    <a:pt x="5130" y="5593"/>
                    <a:pt x="5403" y="5235"/>
                  </a:cubicBezTo>
                  <a:cubicBezTo>
                    <a:pt x="5698" y="4878"/>
                    <a:pt x="5845" y="4478"/>
                    <a:pt x="5887" y="4016"/>
                  </a:cubicBezTo>
                  <a:cubicBezTo>
                    <a:pt x="5908" y="3553"/>
                    <a:pt x="5845" y="3028"/>
                    <a:pt x="5698" y="2460"/>
                  </a:cubicBezTo>
                  <a:cubicBezTo>
                    <a:pt x="5551" y="1871"/>
                    <a:pt x="5340" y="1388"/>
                    <a:pt x="5088" y="1009"/>
                  </a:cubicBezTo>
                  <a:cubicBezTo>
                    <a:pt x="4815" y="631"/>
                    <a:pt x="4478" y="358"/>
                    <a:pt x="4058" y="189"/>
                  </a:cubicBezTo>
                  <a:cubicBezTo>
                    <a:pt x="3658" y="21"/>
                    <a:pt x="3175" y="0"/>
                    <a:pt x="2649" y="147"/>
                  </a:cubicBezTo>
                  <a:lnTo>
                    <a:pt x="1724" y="379"/>
                  </a:lnTo>
                  <a:cubicBezTo>
                    <a:pt x="967" y="589"/>
                    <a:pt x="484" y="1009"/>
                    <a:pt x="252" y="1640"/>
                  </a:cubicBezTo>
                  <a:close/>
                  <a:moveTo>
                    <a:pt x="2060" y="4037"/>
                  </a:moveTo>
                  <a:cubicBezTo>
                    <a:pt x="1934" y="3932"/>
                    <a:pt x="1829" y="3743"/>
                    <a:pt x="1745" y="3511"/>
                  </a:cubicBezTo>
                  <a:cubicBezTo>
                    <a:pt x="1682" y="3259"/>
                    <a:pt x="1682" y="3049"/>
                    <a:pt x="1766" y="2881"/>
                  </a:cubicBezTo>
                  <a:cubicBezTo>
                    <a:pt x="1829" y="2691"/>
                    <a:pt x="1976" y="2586"/>
                    <a:pt x="2166" y="2523"/>
                  </a:cubicBezTo>
                  <a:lnTo>
                    <a:pt x="3343" y="2229"/>
                  </a:lnTo>
                  <a:cubicBezTo>
                    <a:pt x="3532" y="2166"/>
                    <a:pt x="3721" y="2208"/>
                    <a:pt x="3869" y="2313"/>
                  </a:cubicBezTo>
                  <a:cubicBezTo>
                    <a:pt x="4016" y="2439"/>
                    <a:pt x="4121" y="2607"/>
                    <a:pt x="4184" y="2860"/>
                  </a:cubicBezTo>
                  <a:cubicBezTo>
                    <a:pt x="4247" y="3112"/>
                    <a:pt x="4247" y="3301"/>
                    <a:pt x="4184" y="3490"/>
                  </a:cubicBezTo>
                  <a:cubicBezTo>
                    <a:pt x="4100" y="3658"/>
                    <a:pt x="3974" y="3764"/>
                    <a:pt x="3763" y="3827"/>
                  </a:cubicBezTo>
                  <a:lnTo>
                    <a:pt x="2586" y="4142"/>
                  </a:lnTo>
                  <a:cubicBezTo>
                    <a:pt x="2397" y="4184"/>
                    <a:pt x="2208" y="4163"/>
                    <a:pt x="2060" y="4037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4901229" y="3917006"/>
              <a:ext cx="147200" cy="153525"/>
            </a:xfrm>
            <a:custGeom>
              <a:avLst/>
              <a:gdLst/>
              <a:ahLst/>
              <a:cxnLst/>
              <a:rect l="l" t="t" r="r" b="b"/>
              <a:pathLst>
                <a:path w="5888" h="6141" fill="none" extrusionOk="0">
                  <a:moveTo>
                    <a:pt x="3049" y="337"/>
                  </a:moveTo>
                  <a:cubicBezTo>
                    <a:pt x="2839" y="506"/>
                    <a:pt x="2713" y="695"/>
                    <a:pt x="2650" y="905"/>
                  </a:cubicBezTo>
                  <a:cubicBezTo>
                    <a:pt x="2587" y="758"/>
                    <a:pt x="2461" y="611"/>
                    <a:pt x="2271" y="485"/>
                  </a:cubicBezTo>
                  <a:cubicBezTo>
                    <a:pt x="2082" y="358"/>
                    <a:pt x="1872" y="295"/>
                    <a:pt x="1599" y="316"/>
                  </a:cubicBezTo>
                  <a:lnTo>
                    <a:pt x="1578" y="316"/>
                  </a:lnTo>
                  <a:cubicBezTo>
                    <a:pt x="1031" y="358"/>
                    <a:pt x="611" y="569"/>
                    <a:pt x="358" y="947"/>
                  </a:cubicBezTo>
                  <a:cubicBezTo>
                    <a:pt x="106" y="1326"/>
                    <a:pt x="1" y="1893"/>
                    <a:pt x="43" y="2671"/>
                  </a:cubicBezTo>
                  <a:lnTo>
                    <a:pt x="253" y="5930"/>
                  </a:lnTo>
                  <a:cubicBezTo>
                    <a:pt x="253" y="5972"/>
                    <a:pt x="274" y="6035"/>
                    <a:pt x="316" y="6077"/>
                  </a:cubicBezTo>
                  <a:cubicBezTo>
                    <a:pt x="358" y="6119"/>
                    <a:pt x="421" y="6140"/>
                    <a:pt x="484" y="6119"/>
                  </a:cubicBezTo>
                  <a:lnTo>
                    <a:pt x="5677" y="5825"/>
                  </a:lnTo>
                  <a:cubicBezTo>
                    <a:pt x="5740" y="5804"/>
                    <a:pt x="5783" y="5783"/>
                    <a:pt x="5825" y="5741"/>
                  </a:cubicBezTo>
                  <a:cubicBezTo>
                    <a:pt x="5867" y="5699"/>
                    <a:pt x="5888" y="5636"/>
                    <a:pt x="5888" y="5593"/>
                  </a:cubicBezTo>
                  <a:lnTo>
                    <a:pt x="5677" y="2251"/>
                  </a:lnTo>
                  <a:cubicBezTo>
                    <a:pt x="5593" y="716"/>
                    <a:pt x="4942" y="1"/>
                    <a:pt x="3764" y="64"/>
                  </a:cubicBezTo>
                  <a:cubicBezTo>
                    <a:pt x="3491" y="85"/>
                    <a:pt x="3260" y="169"/>
                    <a:pt x="3049" y="337"/>
                  </a:cubicBezTo>
                  <a:close/>
                  <a:moveTo>
                    <a:pt x="3533" y="2650"/>
                  </a:moveTo>
                  <a:cubicBezTo>
                    <a:pt x="3512" y="2545"/>
                    <a:pt x="3554" y="2440"/>
                    <a:pt x="3617" y="2377"/>
                  </a:cubicBezTo>
                  <a:cubicBezTo>
                    <a:pt x="3701" y="2293"/>
                    <a:pt x="3785" y="2272"/>
                    <a:pt x="3869" y="2251"/>
                  </a:cubicBezTo>
                  <a:lnTo>
                    <a:pt x="3890" y="2251"/>
                  </a:lnTo>
                  <a:cubicBezTo>
                    <a:pt x="3995" y="2251"/>
                    <a:pt x="4080" y="2272"/>
                    <a:pt x="4164" y="2335"/>
                  </a:cubicBezTo>
                  <a:cubicBezTo>
                    <a:pt x="4248" y="2398"/>
                    <a:pt x="4311" y="2482"/>
                    <a:pt x="4311" y="2608"/>
                  </a:cubicBezTo>
                  <a:lnTo>
                    <a:pt x="4374" y="3785"/>
                  </a:lnTo>
                  <a:lnTo>
                    <a:pt x="3596" y="3827"/>
                  </a:lnTo>
                  <a:close/>
                  <a:moveTo>
                    <a:pt x="2187" y="2818"/>
                  </a:moveTo>
                  <a:lnTo>
                    <a:pt x="2250" y="3912"/>
                  </a:lnTo>
                  <a:lnTo>
                    <a:pt x="1515" y="3954"/>
                  </a:lnTo>
                  <a:lnTo>
                    <a:pt x="1451" y="2860"/>
                  </a:lnTo>
                  <a:cubicBezTo>
                    <a:pt x="1451" y="2755"/>
                    <a:pt x="1473" y="2671"/>
                    <a:pt x="1536" y="2608"/>
                  </a:cubicBezTo>
                  <a:cubicBezTo>
                    <a:pt x="1599" y="2545"/>
                    <a:pt x="1683" y="2524"/>
                    <a:pt x="1788" y="2503"/>
                  </a:cubicBezTo>
                  <a:cubicBezTo>
                    <a:pt x="1893" y="2503"/>
                    <a:pt x="1977" y="2524"/>
                    <a:pt x="2061" y="2587"/>
                  </a:cubicBezTo>
                  <a:cubicBezTo>
                    <a:pt x="2124" y="2629"/>
                    <a:pt x="2187" y="2713"/>
                    <a:pt x="2187" y="2818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4901754" y="3737256"/>
              <a:ext cx="158250" cy="157175"/>
            </a:xfrm>
            <a:custGeom>
              <a:avLst/>
              <a:gdLst/>
              <a:ahLst/>
              <a:cxnLst/>
              <a:rect l="l" t="t" r="r" b="b"/>
              <a:pathLst>
                <a:path w="6330" h="6287" fill="none" extrusionOk="0">
                  <a:moveTo>
                    <a:pt x="4143" y="1136"/>
                  </a:moveTo>
                  <a:cubicBezTo>
                    <a:pt x="3890" y="526"/>
                    <a:pt x="3386" y="190"/>
                    <a:pt x="2671" y="85"/>
                  </a:cubicBezTo>
                  <a:cubicBezTo>
                    <a:pt x="2082" y="1"/>
                    <a:pt x="1578" y="169"/>
                    <a:pt x="1178" y="547"/>
                  </a:cubicBezTo>
                  <a:cubicBezTo>
                    <a:pt x="779" y="926"/>
                    <a:pt x="526" y="1493"/>
                    <a:pt x="421" y="2229"/>
                  </a:cubicBezTo>
                  <a:lnTo>
                    <a:pt x="1" y="5341"/>
                  </a:lnTo>
                  <a:cubicBezTo>
                    <a:pt x="1" y="5404"/>
                    <a:pt x="22" y="5467"/>
                    <a:pt x="43" y="5509"/>
                  </a:cubicBezTo>
                  <a:cubicBezTo>
                    <a:pt x="85" y="5551"/>
                    <a:pt x="127" y="5593"/>
                    <a:pt x="190" y="5593"/>
                  </a:cubicBezTo>
                  <a:lnTo>
                    <a:pt x="5362" y="6287"/>
                  </a:lnTo>
                  <a:cubicBezTo>
                    <a:pt x="5404" y="6287"/>
                    <a:pt x="5467" y="6266"/>
                    <a:pt x="5509" y="6245"/>
                  </a:cubicBezTo>
                  <a:cubicBezTo>
                    <a:pt x="5572" y="6203"/>
                    <a:pt x="5593" y="6140"/>
                    <a:pt x="5593" y="6098"/>
                  </a:cubicBezTo>
                  <a:lnTo>
                    <a:pt x="5825" y="4353"/>
                  </a:lnTo>
                  <a:cubicBezTo>
                    <a:pt x="5846" y="4290"/>
                    <a:pt x="5825" y="4248"/>
                    <a:pt x="5783" y="4185"/>
                  </a:cubicBezTo>
                  <a:cubicBezTo>
                    <a:pt x="5740" y="4142"/>
                    <a:pt x="5698" y="4121"/>
                    <a:pt x="5635" y="4100"/>
                  </a:cubicBezTo>
                  <a:lnTo>
                    <a:pt x="4080" y="3890"/>
                  </a:lnTo>
                  <a:lnTo>
                    <a:pt x="4164" y="3217"/>
                  </a:lnTo>
                  <a:lnTo>
                    <a:pt x="5846" y="2734"/>
                  </a:lnTo>
                  <a:cubicBezTo>
                    <a:pt x="5993" y="2671"/>
                    <a:pt x="6056" y="2566"/>
                    <a:pt x="6077" y="2418"/>
                  </a:cubicBezTo>
                  <a:lnTo>
                    <a:pt x="6329" y="589"/>
                  </a:lnTo>
                  <a:cubicBezTo>
                    <a:pt x="6329" y="547"/>
                    <a:pt x="6329" y="505"/>
                    <a:pt x="6287" y="463"/>
                  </a:cubicBezTo>
                  <a:cubicBezTo>
                    <a:pt x="6266" y="421"/>
                    <a:pt x="6224" y="400"/>
                    <a:pt x="6182" y="379"/>
                  </a:cubicBezTo>
                  <a:cubicBezTo>
                    <a:pt x="6161" y="379"/>
                    <a:pt x="6119" y="379"/>
                    <a:pt x="6098" y="400"/>
                  </a:cubicBezTo>
                  <a:close/>
                  <a:moveTo>
                    <a:pt x="1893" y="2587"/>
                  </a:moveTo>
                  <a:cubicBezTo>
                    <a:pt x="1893" y="2461"/>
                    <a:pt x="1956" y="2376"/>
                    <a:pt x="2061" y="2334"/>
                  </a:cubicBezTo>
                  <a:cubicBezTo>
                    <a:pt x="2145" y="2271"/>
                    <a:pt x="2250" y="2250"/>
                    <a:pt x="2377" y="2271"/>
                  </a:cubicBezTo>
                  <a:cubicBezTo>
                    <a:pt x="2482" y="2292"/>
                    <a:pt x="2587" y="2334"/>
                    <a:pt x="2650" y="2418"/>
                  </a:cubicBezTo>
                  <a:cubicBezTo>
                    <a:pt x="2713" y="2482"/>
                    <a:pt x="2755" y="2587"/>
                    <a:pt x="2734" y="2692"/>
                  </a:cubicBezTo>
                  <a:lnTo>
                    <a:pt x="2608" y="3701"/>
                  </a:lnTo>
                  <a:lnTo>
                    <a:pt x="1746" y="3596"/>
                  </a:ln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4933829" y="3556981"/>
              <a:ext cx="175575" cy="172950"/>
            </a:xfrm>
            <a:custGeom>
              <a:avLst/>
              <a:gdLst/>
              <a:ahLst/>
              <a:cxnLst/>
              <a:rect l="l" t="t" r="r" b="b"/>
              <a:pathLst>
                <a:path w="7023" h="6918" fill="none" extrusionOk="0">
                  <a:moveTo>
                    <a:pt x="3995" y="4310"/>
                  </a:moveTo>
                  <a:lnTo>
                    <a:pt x="4878" y="1745"/>
                  </a:lnTo>
                  <a:cubicBezTo>
                    <a:pt x="4899" y="1682"/>
                    <a:pt x="4878" y="1619"/>
                    <a:pt x="4857" y="1577"/>
                  </a:cubicBezTo>
                  <a:cubicBezTo>
                    <a:pt x="4836" y="1514"/>
                    <a:pt x="4794" y="1472"/>
                    <a:pt x="4731" y="1451"/>
                  </a:cubicBezTo>
                  <a:lnTo>
                    <a:pt x="3743" y="1115"/>
                  </a:lnTo>
                  <a:cubicBezTo>
                    <a:pt x="3701" y="1094"/>
                    <a:pt x="3638" y="1115"/>
                    <a:pt x="3574" y="1136"/>
                  </a:cubicBezTo>
                  <a:cubicBezTo>
                    <a:pt x="3532" y="1157"/>
                    <a:pt x="3490" y="1199"/>
                    <a:pt x="3469" y="1262"/>
                  </a:cubicBezTo>
                  <a:lnTo>
                    <a:pt x="2586" y="3827"/>
                  </a:lnTo>
                  <a:lnTo>
                    <a:pt x="2103" y="3659"/>
                  </a:lnTo>
                  <a:lnTo>
                    <a:pt x="3133" y="673"/>
                  </a:lnTo>
                  <a:cubicBezTo>
                    <a:pt x="3154" y="610"/>
                    <a:pt x="3154" y="568"/>
                    <a:pt x="3133" y="505"/>
                  </a:cubicBezTo>
                  <a:cubicBezTo>
                    <a:pt x="3091" y="442"/>
                    <a:pt x="3049" y="421"/>
                    <a:pt x="3007" y="400"/>
                  </a:cubicBezTo>
                  <a:lnTo>
                    <a:pt x="1935" y="21"/>
                  </a:lnTo>
                  <a:cubicBezTo>
                    <a:pt x="1871" y="0"/>
                    <a:pt x="1808" y="0"/>
                    <a:pt x="1766" y="42"/>
                  </a:cubicBezTo>
                  <a:cubicBezTo>
                    <a:pt x="1703" y="63"/>
                    <a:pt x="1661" y="105"/>
                    <a:pt x="1640" y="168"/>
                  </a:cubicBezTo>
                  <a:lnTo>
                    <a:pt x="0" y="4941"/>
                  </a:lnTo>
                  <a:cubicBezTo>
                    <a:pt x="0" y="4983"/>
                    <a:pt x="0" y="5046"/>
                    <a:pt x="21" y="5109"/>
                  </a:cubicBezTo>
                  <a:cubicBezTo>
                    <a:pt x="42" y="5151"/>
                    <a:pt x="84" y="5193"/>
                    <a:pt x="147" y="5214"/>
                  </a:cubicBezTo>
                  <a:lnTo>
                    <a:pt x="5067" y="6896"/>
                  </a:lnTo>
                  <a:cubicBezTo>
                    <a:pt x="5130" y="6917"/>
                    <a:pt x="5172" y="6917"/>
                    <a:pt x="5235" y="6896"/>
                  </a:cubicBezTo>
                  <a:cubicBezTo>
                    <a:pt x="5298" y="6854"/>
                    <a:pt x="5319" y="6812"/>
                    <a:pt x="5341" y="6770"/>
                  </a:cubicBezTo>
                  <a:lnTo>
                    <a:pt x="7001" y="1914"/>
                  </a:lnTo>
                  <a:cubicBezTo>
                    <a:pt x="7022" y="1850"/>
                    <a:pt x="7022" y="1808"/>
                    <a:pt x="7001" y="1745"/>
                  </a:cubicBezTo>
                  <a:cubicBezTo>
                    <a:pt x="6980" y="1682"/>
                    <a:pt x="6938" y="1661"/>
                    <a:pt x="6875" y="1640"/>
                  </a:cubicBezTo>
                  <a:lnTo>
                    <a:pt x="5803" y="1262"/>
                  </a:lnTo>
                  <a:cubicBezTo>
                    <a:pt x="5740" y="1241"/>
                    <a:pt x="5698" y="1262"/>
                    <a:pt x="5635" y="1283"/>
                  </a:cubicBezTo>
                  <a:cubicBezTo>
                    <a:pt x="5572" y="1304"/>
                    <a:pt x="5551" y="1346"/>
                    <a:pt x="5530" y="1409"/>
                  </a:cubicBezTo>
                  <a:lnTo>
                    <a:pt x="4479" y="4457"/>
                  </a:ln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4" name="Google Shape;244;p42"/>
            <p:cNvSpPr/>
            <p:nvPr/>
          </p:nvSpPr>
          <p:spPr>
            <a:xfrm>
              <a:off x="5126729" y="3258956"/>
              <a:ext cx="169800" cy="170850"/>
            </a:xfrm>
            <a:custGeom>
              <a:avLst/>
              <a:gdLst/>
              <a:ahLst/>
              <a:cxnLst/>
              <a:rect l="l" t="t" r="r" b="b"/>
              <a:pathLst>
                <a:path w="6792" h="6834" fill="none" extrusionOk="0">
                  <a:moveTo>
                    <a:pt x="4079" y="3596"/>
                  </a:moveTo>
                  <a:cubicBezTo>
                    <a:pt x="4163" y="3196"/>
                    <a:pt x="4226" y="2734"/>
                    <a:pt x="4268" y="2208"/>
                  </a:cubicBezTo>
                  <a:cubicBezTo>
                    <a:pt x="4289" y="1998"/>
                    <a:pt x="4289" y="1809"/>
                    <a:pt x="4289" y="1682"/>
                  </a:cubicBezTo>
                  <a:cubicBezTo>
                    <a:pt x="4268" y="1535"/>
                    <a:pt x="4247" y="1388"/>
                    <a:pt x="4226" y="1241"/>
                  </a:cubicBezTo>
                  <a:cubicBezTo>
                    <a:pt x="4184" y="947"/>
                    <a:pt x="4058" y="694"/>
                    <a:pt x="3848" y="505"/>
                  </a:cubicBezTo>
                  <a:cubicBezTo>
                    <a:pt x="3406" y="127"/>
                    <a:pt x="2965" y="0"/>
                    <a:pt x="2460" y="85"/>
                  </a:cubicBezTo>
                  <a:cubicBezTo>
                    <a:pt x="1956" y="190"/>
                    <a:pt x="1451" y="547"/>
                    <a:pt x="925" y="1136"/>
                  </a:cubicBezTo>
                  <a:cubicBezTo>
                    <a:pt x="400" y="1724"/>
                    <a:pt x="105" y="2313"/>
                    <a:pt x="42" y="2902"/>
                  </a:cubicBezTo>
                  <a:cubicBezTo>
                    <a:pt x="0" y="3491"/>
                    <a:pt x="211" y="3995"/>
                    <a:pt x="652" y="4395"/>
                  </a:cubicBezTo>
                  <a:cubicBezTo>
                    <a:pt x="694" y="4437"/>
                    <a:pt x="736" y="4437"/>
                    <a:pt x="799" y="4437"/>
                  </a:cubicBezTo>
                  <a:cubicBezTo>
                    <a:pt x="841" y="4437"/>
                    <a:pt x="904" y="4416"/>
                    <a:pt x="925" y="4374"/>
                  </a:cubicBezTo>
                  <a:lnTo>
                    <a:pt x="2019" y="3133"/>
                  </a:lnTo>
                  <a:cubicBezTo>
                    <a:pt x="2103" y="3049"/>
                    <a:pt x="2145" y="2965"/>
                    <a:pt x="2103" y="2902"/>
                  </a:cubicBezTo>
                  <a:cubicBezTo>
                    <a:pt x="2103" y="2902"/>
                    <a:pt x="2082" y="2860"/>
                    <a:pt x="2040" y="2797"/>
                  </a:cubicBezTo>
                  <a:cubicBezTo>
                    <a:pt x="1998" y="2734"/>
                    <a:pt x="1977" y="2671"/>
                    <a:pt x="1956" y="2629"/>
                  </a:cubicBezTo>
                  <a:cubicBezTo>
                    <a:pt x="1935" y="2586"/>
                    <a:pt x="1935" y="2523"/>
                    <a:pt x="1956" y="2439"/>
                  </a:cubicBezTo>
                  <a:cubicBezTo>
                    <a:pt x="1956" y="2376"/>
                    <a:pt x="1998" y="2292"/>
                    <a:pt x="2061" y="2229"/>
                  </a:cubicBezTo>
                  <a:cubicBezTo>
                    <a:pt x="2124" y="2166"/>
                    <a:pt x="2187" y="2124"/>
                    <a:pt x="2250" y="2103"/>
                  </a:cubicBezTo>
                  <a:cubicBezTo>
                    <a:pt x="2292" y="2082"/>
                    <a:pt x="2334" y="2082"/>
                    <a:pt x="2376" y="2103"/>
                  </a:cubicBezTo>
                  <a:cubicBezTo>
                    <a:pt x="2418" y="2124"/>
                    <a:pt x="2460" y="2166"/>
                    <a:pt x="2502" y="2208"/>
                  </a:cubicBezTo>
                  <a:cubicBezTo>
                    <a:pt x="2649" y="2334"/>
                    <a:pt x="2691" y="2671"/>
                    <a:pt x="2628" y="3238"/>
                  </a:cubicBezTo>
                  <a:cubicBezTo>
                    <a:pt x="2586" y="3806"/>
                    <a:pt x="2460" y="4626"/>
                    <a:pt x="2271" y="5677"/>
                  </a:cubicBezTo>
                  <a:cubicBezTo>
                    <a:pt x="2250" y="5845"/>
                    <a:pt x="2313" y="5992"/>
                    <a:pt x="2460" y="6119"/>
                  </a:cubicBezTo>
                  <a:lnTo>
                    <a:pt x="3175" y="6770"/>
                  </a:lnTo>
                  <a:cubicBezTo>
                    <a:pt x="3217" y="6812"/>
                    <a:pt x="3280" y="6833"/>
                    <a:pt x="3343" y="6812"/>
                  </a:cubicBezTo>
                  <a:cubicBezTo>
                    <a:pt x="3406" y="6812"/>
                    <a:pt x="3448" y="6791"/>
                    <a:pt x="3490" y="6749"/>
                  </a:cubicBezTo>
                  <a:lnTo>
                    <a:pt x="6728" y="3091"/>
                  </a:lnTo>
                  <a:cubicBezTo>
                    <a:pt x="6770" y="3049"/>
                    <a:pt x="6791" y="2986"/>
                    <a:pt x="6791" y="2923"/>
                  </a:cubicBezTo>
                  <a:cubicBezTo>
                    <a:pt x="6791" y="2881"/>
                    <a:pt x="6770" y="2818"/>
                    <a:pt x="6728" y="2776"/>
                  </a:cubicBezTo>
                  <a:lnTo>
                    <a:pt x="5803" y="1977"/>
                  </a:lnTo>
                  <a:cubicBezTo>
                    <a:pt x="5761" y="1935"/>
                    <a:pt x="5719" y="1914"/>
                    <a:pt x="5656" y="1914"/>
                  </a:cubicBezTo>
                  <a:cubicBezTo>
                    <a:pt x="5593" y="1935"/>
                    <a:pt x="5551" y="1956"/>
                    <a:pt x="5509" y="1998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5254454" y="3139106"/>
              <a:ext cx="156650" cy="151400"/>
            </a:xfrm>
            <a:custGeom>
              <a:avLst/>
              <a:gdLst/>
              <a:ahLst/>
              <a:cxnLst/>
              <a:rect l="l" t="t" r="r" b="b"/>
              <a:pathLst>
                <a:path w="6266" h="6056" fill="none" extrusionOk="0">
                  <a:moveTo>
                    <a:pt x="2166" y="2356"/>
                  </a:moveTo>
                  <a:cubicBezTo>
                    <a:pt x="2187" y="2208"/>
                    <a:pt x="2250" y="2103"/>
                    <a:pt x="2376" y="1998"/>
                  </a:cubicBezTo>
                  <a:cubicBezTo>
                    <a:pt x="2481" y="1914"/>
                    <a:pt x="2628" y="1872"/>
                    <a:pt x="2754" y="1893"/>
                  </a:cubicBezTo>
                  <a:cubicBezTo>
                    <a:pt x="2902" y="1893"/>
                    <a:pt x="3007" y="1977"/>
                    <a:pt x="3091" y="2082"/>
                  </a:cubicBezTo>
                  <a:lnTo>
                    <a:pt x="4016" y="3302"/>
                  </a:lnTo>
                  <a:cubicBezTo>
                    <a:pt x="4100" y="3407"/>
                    <a:pt x="4121" y="3533"/>
                    <a:pt x="4100" y="3680"/>
                  </a:cubicBezTo>
                  <a:cubicBezTo>
                    <a:pt x="4079" y="3806"/>
                    <a:pt x="3995" y="3932"/>
                    <a:pt x="3890" y="4017"/>
                  </a:cubicBezTo>
                  <a:cubicBezTo>
                    <a:pt x="3764" y="4101"/>
                    <a:pt x="3637" y="4143"/>
                    <a:pt x="3490" y="4122"/>
                  </a:cubicBezTo>
                  <a:cubicBezTo>
                    <a:pt x="3364" y="4101"/>
                    <a:pt x="3259" y="4038"/>
                    <a:pt x="3154" y="3932"/>
                  </a:cubicBezTo>
                  <a:lnTo>
                    <a:pt x="2250" y="2713"/>
                  </a:lnTo>
                  <a:cubicBezTo>
                    <a:pt x="2166" y="2608"/>
                    <a:pt x="2124" y="2482"/>
                    <a:pt x="2166" y="2356"/>
                  </a:cubicBezTo>
                  <a:close/>
                  <a:moveTo>
                    <a:pt x="3301" y="22"/>
                  </a:moveTo>
                  <a:cubicBezTo>
                    <a:pt x="2691" y="43"/>
                    <a:pt x="2061" y="274"/>
                    <a:pt x="1430" y="758"/>
                  </a:cubicBezTo>
                  <a:cubicBezTo>
                    <a:pt x="799" y="1220"/>
                    <a:pt x="400" y="1767"/>
                    <a:pt x="189" y="2356"/>
                  </a:cubicBezTo>
                  <a:cubicBezTo>
                    <a:pt x="0" y="2965"/>
                    <a:pt x="126" y="3533"/>
                    <a:pt x="547" y="4101"/>
                  </a:cubicBezTo>
                  <a:lnTo>
                    <a:pt x="1388" y="5215"/>
                  </a:lnTo>
                  <a:cubicBezTo>
                    <a:pt x="1808" y="5783"/>
                    <a:pt x="2334" y="6056"/>
                    <a:pt x="2944" y="6035"/>
                  </a:cubicBezTo>
                  <a:cubicBezTo>
                    <a:pt x="3553" y="6014"/>
                    <a:pt x="4184" y="5762"/>
                    <a:pt x="4836" y="5278"/>
                  </a:cubicBezTo>
                  <a:cubicBezTo>
                    <a:pt x="5488" y="4794"/>
                    <a:pt x="5908" y="4248"/>
                    <a:pt x="6076" y="3659"/>
                  </a:cubicBezTo>
                  <a:cubicBezTo>
                    <a:pt x="6265" y="3070"/>
                    <a:pt x="6160" y="2503"/>
                    <a:pt x="5740" y="1956"/>
                  </a:cubicBezTo>
                  <a:lnTo>
                    <a:pt x="4878" y="800"/>
                  </a:lnTo>
                  <a:cubicBezTo>
                    <a:pt x="4457" y="253"/>
                    <a:pt x="3932" y="1"/>
                    <a:pt x="3301" y="22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5413179" y="3045031"/>
              <a:ext cx="162450" cy="166650"/>
            </a:xfrm>
            <a:custGeom>
              <a:avLst/>
              <a:gdLst/>
              <a:ahLst/>
              <a:cxnLst/>
              <a:rect l="l" t="t" r="r" b="b"/>
              <a:pathLst>
                <a:path w="6498" h="6666" fill="none" extrusionOk="0">
                  <a:moveTo>
                    <a:pt x="3743" y="3953"/>
                  </a:moveTo>
                  <a:cubicBezTo>
                    <a:pt x="3953" y="3617"/>
                    <a:pt x="4184" y="3217"/>
                    <a:pt x="4437" y="2755"/>
                  </a:cubicBezTo>
                  <a:cubicBezTo>
                    <a:pt x="4542" y="2566"/>
                    <a:pt x="4626" y="2397"/>
                    <a:pt x="4668" y="2271"/>
                  </a:cubicBezTo>
                  <a:cubicBezTo>
                    <a:pt x="4710" y="2145"/>
                    <a:pt x="4752" y="1998"/>
                    <a:pt x="4794" y="1851"/>
                  </a:cubicBezTo>
                  <a:cubicBezTo>
                    <a:pt x="4857" y="1556"/>
                    <a:pt x="4836" y="1283"/>
                    <a:pt x="4710" y="1010"/>
                  </a:cubicBezTo>
                  <a:cubicBezTo>
                    <a:pt x="4458" y="505"/>
                    <a:pt x="4100" y="211"/>
                    <a:pt x="3596" y="106"/>
                  </a:cubicBezTo>
                  <a:cubicBezTo>
                    <a:pt x="3091" y="1"/>
                    <a:pt x="2481" y="127"/>
                    <a:pt x="1767" y="463"/>
                  </a:cubicBezTo>
                  <a:cubicBezTo>
                    <a:pt x="1052" y="799"/>
                    <a:pt x="547" y="1241"/>
                    <a:pt x="274" y="1767"/>
                  </a:cubicBezTo>
                  <a:cubicBezTo>
                    <a:pt x="1" y="2292"/>
                    <a:pt x="1" y="2818"/>
                    <a:pt x="253" y="3364"/>
                  </a:cubicBezTo>
                  <a:cubicBezTo>
                    <a:pt x="274" y="3406"/>
                    <a:pt x="316" y="3449"/>
                    <a:pt x="379" y="3470"/>
                  </a:cubicBezTo>
                  <a:cubicBezTo>
                    <a:pt x="421" y="3470"/>
                    <a:pt x="484" y="3470"/>
                    <a:pt x="526" y="3449"/>
                  </a:cubicBezTo>
                  <a:lnTo>
                    <a:pt x="2019" y="2734"/>
                  </a:lnTo>
                  <a:cubicBezTo>
                    <a:pt x="2124" y="2692"/>
                    <a:pt x="2187" y="2629"/>
                    <a:pt x="2187" y="2566"/>
                  </a:cubicBezTo>
                  <a:cubicBezTo>
                    <a:pt x="2187" y="2544"/>
                    <a:pt x="2166" y="2502"/>
                    <a:pt x="2166" y="2439"/>
                  </a:cubicBezTo>
                  <a:cubicBezTo>
                    <a:pt x="2145" y="2355"/>
                    <a:pt x="2145" y="2292"/>
                    <a:pt x="2145" y="2250"/>
                  </a:cubicBezTo>
                  <a:cubicBezTo>
                    <a:pt x="2145" y="2208"/>
                    <a:pt x="2166" y="2145"/>
                    <a:pt x="2208" y="2082"/>
                  </a:cubicBezTo>
                  <a:cubicBezTo>
                    <a:pt x="2250" y="2019"/>
                    <a:pt x="2313" y="1956"/>
                    <a:pt x="2397" y="1914"/>
                  </a:cubicBezTo>
                  <a:cubicBezTo>
                    <a:pt x="2481" y="1872"/>
                    <a:pt x="2544" y="1851"/>
                    <a:pt x="2608" y="1872"/>
                  </a:cubicBezTo>
                  <a:cubicBezTo>
                    <a:pt x="2671" y="1872"/>
                    <a:pt x="2713" y="1893"/>
                    <a:pt x="2734" y="1935"/>
                  </a:cubicBezTo>
                  <a:cubicBezTo>
                    <a:pt x="2755" y="1956"/>
                    <a:pt x="2797" y="2019"/>
                    <a:pt x="2818" y="2061"/>
                  </a:cubicBezTo>
                  <a:cubicBezTo>
                    <a:pt x="2902" y="2229"/>
                    <a:pt x="2797" y="2566"/>
                    <a:pt x="2544" y="3070"/>
                  </a:cubicBezTo>
                  <a:cubicBezTo>
                    <a:pt x="2271" y="3575"/>
                    <a:pt x="1830" y="4268"/>
                    <a:pt x="1262" y="5173"/>
                  </a:cubicBezTo>
                  <a:cubicBezTo>
                    <a:pt x="1157" y="5320"/>
                    <a:pt x="1157" y="5488"/>
                    <a:pt x="1241" y="5656"/>
                  </a:cubicBezTo>
                  <a:lnTo>
                    <a:pt x="1661" y="6539"/>
                  </a:lnTo>
                  <a:cubicBezTo>
                    <a:pt x="1682" y="6581"/>
                    <a:pt x="1725" y="6623"/>
                    <a:pt x="1788" y="6644"/>
                  </a:cubicBezTo>
                  <a:cubicBezTo>
                    <a:pt x="1851" y="6665"/>
                    <a:pt x="1893" y="6665"/>
                    <a:pt x="1956" y="6644"/>
                  </a:cubicBezTo>
                  <a:lnTo>
                    <a:pt x="6371" y="4521"/>
                  </a:lnTo>
                  <a:cubicBezTo>
                    <a:pt x="6434" y="4500"/>
                    <a:pt x="6455" y="4458"/>
                    <a:pt x="6476" y="4395"/>
                  </a:cubicBezTo>
                  <a:cubicBezTo>
                    <a:pt x="6497" y="4353"/>
                    <a:pt x="6497" y="4290"/>
                    <a:pt x="6476" y="4247"/>
                  </a:cubicBezTo>
                  <a:lnTo>
                    <a:pt x="5950" y="3133"/>
                  </a:lnTo>
                  <a:cubicBezTo>
                    <a:pt x="5929" y="3091"/>
                    <a:pt x="5887" y="3049"/>
                    <a:pt x="5824" y="3028"/>
                  </a:cubicBezTo>
                  <a:cubicBezTo>
                    <a:pt x="5761" y="3007"/>
                    <a:pt x="5719" y="3007"/>
                    <a:pt x="5656" y="3028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5582429" y="2985631"/>
              <a:ext cx="157175" cy="157725"/>
            </a:xfrm>
            <a:custGeom>
              <a:avLst/>
              <a:gdLst/>
              <a:ahLst/>
              <a:cxnLst/>
              <a:rect l="l" t="t" r="r" b="b"/>
              <a:pathLst>
                <a:path w="6287" h="6309" fill="none" extrusionOk="0">
                  <a:moveTo>
                    <a:pt x="3448" y="43"/>
                  </a:moveTo>
                  <a:cubicBezTo>
                    <a:pt x="3406" y="1"/>
                    <a:pt x="3343" y="1"/>
                    <a:pt x="3280" y="1"/>
                  </a:cubicBezTo>
                  <a:lnTo>
                    <a:pt x="1661" y="400"/>
                  </a:lnTo>
                  <a:cubicBezTo>
                    <a:pt x="1619" y="421"/>
                    <a:pt x="1577" y="442"/>
                    <a:pt x="1535" y="463"/>
                  </a:cubicBezTo>
                  <a:lnTo>
                    <a:pt x="84" y="2040"/>
                  </a:lnTo>
                  <a:cubicBezTo>
                    <a:pt x="21" y="2103"/>
                    <a:pt x="0" y="2166"/>
                    <a:pt x="21" y="2229"/>
                  </a:cubicBezTo>
                  <a:cubicBezTo>
                    <a:pt x="21" y="2271"/>
                    <a:pt x="42" y="2334"/>
                    <a:pt x="84" y="2356"/>
                  </a:cubicBezTo>
                  <a:lnTo>
                    <a:pt x="968" y="3196"/>
                  </a:lnTo>
                  <a:cubicBezTo>
                    <a:pt x="1031" y="3260"/>
                    <a:pt x="1094" y="3281"/>
                    <a:pt x="1136" y="3260"/>
                  </a:cubicBezTo>
                  <a:cubicBezTo>
                    <a:pt x="1199" y="3260"/>
                    <a:pt x="1241" y="3218"/>
                    <a:pt x="1283" y="3175"/>
                  </a:cubicBezTo>
                  <a:lnTo>
                    <a:pt x="1956" y="2461"/>
                  </a:lnTo>
                  <a:lnTo>
                    <a:pt x="2418" y="4332"/>
                  </a:lnTo>
                  <a:lnTo>
                    <a:pt x="946" y="4689"/>
                  </a:lnTo>
                  <a:cubicBezTo>
                    <a:pt x="904" y="4710"/>
                    <a:pt x="841" y="4752"/>
                    <a:pt x="820" y="4794"/>
                  </a:cubicBezTo>
                  <a:cubicBezTo>
                    <a:pt x="778" y="4857"/>
                    <a:pt x="778" y="4899"/>
                    <a:pt x="799" y="4963"/>
                  </a:cubicBezTo>
                  <a:lnTo>
                    <a:pt x="1094" y="6140"/>
                  </a:lnTo>
                  <a:cubicBezTo>
                    <a:pt x="1094" y="6203"/>
                    <a:pt x="1136" y="6245"/>
                    <a:pt x="1178" y="6266"/>
                  </a:cubicBezTo>
                  <a:cubicBezTo>
                    <a:pt x="1241" y="6308"/>
                    <a:pt x="1304" y="6308"/>
                    <a:pt x="1346" y="6308"/>
                  </a:cubicBezTo>
                  <a:lnTo>
                    <a:pt x="6118" y="5110"/>
                  </a:lnTo>
                  <a:cubicBezTo>
                    <a:pt x="6161" y="5110"/>
                    <a:pt x="6203" y="5068"/>
                    <a:pt x="6245" y="5026"/>
                  </a:cubicBezTo>
                  <a:cubicBezTo>
                    <a:pt x="6266" y="4963"/>
                    <a:pt x="6287" y="4920"/>
                    <a:pt x="6266" y="4857"/>
                  </a:cubicBezTo>
                  <a:lnTo>
                    <a:pt x="5971" y="3680"/>
                  </a:lnTo>
                  <a:cubicBezTo>
                    <a:pt x="5971" y="3617"/>
                    <a:pt x="5929" y="3575"/>
                    <a:pt x="5887" y="3533"/>
                  </a:cubicBezTo>
                  <a:cubicBezTo>
                    <a:pt x="5824" y="3512"/>
                    <a:pt x="5761" y="3512"/>
                    <a:pt x="5719" y="3512"/>
                  </a:cubicBezTo>
                  <a:lnTo>
                    <a:pt x="4458" y="3827"/>
                  </a:lnTo>
                  <a:lnTo>
                    <a:pt x="3554" y="169"/>
                  </a:lnTo>
                  <a:cubicBezTo>
                    <a:pt x="3532" y="106"/>
                    <a:pt x="3511" y="64"/>
                    <a:pt x="3448" y="43"/>
                  </a:cubicBezTo>
                  <a:close/>
                </a:path>
              </a:pathLst>
            </a:custGeom>
            <a:noFill/>
            <a:ln w="8925" cap="flat" cmpd="sng">
              <a:solidFill>
                <a:schemeClr val="lt1"/>
              </a:solidFill>
              <a:prstDash val="solid"/>
              <a:miter lim="2102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692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 rotWithShape="1">
          <a:blip r:embed="rId2">
            <a:alphaModFix amt="80000"/>
          </a:blip>
          <a:srcRect t="487" b="9"/>
          <a:stretch/>
        </p:blipFill>
        <p:spPr>
          <a:xfrm>
            <a:off x="1" y="1"/>
            <a:ext cx="1219200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l="5736" t="10012" r="5736" b="10012"/>
          <a:stretch/>
        </p:blipFill>
        <p:spPr>
          <a:xfrm>
            <a:off x="235201" y="272800"/>
            <a:ext cx="11721599" cy="63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50" y="719601"/>
            <a:ext cx="262767" cy="2627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" name="Google Shape;9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183" y="719601"/>
            <a:ext cx="262767" cy="2627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" name="Google Shape;9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50" y="5875634"/>
            <a:ext cx="262767" cy="2627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8183" y="5875634"/>
            <a:ext cx="262767" cy="2627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562700" y="1791496"/>
            <a:ext cx="73532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562700" y="2608000"/>
            <a:ext cx="7353200" cy="1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3" name="Google Shape;10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6279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" y="1"/>
            <a:ext cx="12192004" cy="685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t="74271" b="14109"/>
          <a:stretch/>
        </p:blipFill>
        <p:spPr>
          <a:xfrm>
            <a:off x="955201" y="4475000"/>
            <a:ext cx="10281599" cy="1663003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43"/>
          <p:cNvSpPr/>
          <p:nvPr/>
        </p:nvSpPr>
        <p:spPr>
          <a:xfrm rot="-5400000">
            <a:off x="-2835283" y="3337633"/>
            <a:ext cx="6050881" cy="182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NUIT·BLANCHE·3·OCTOBRE·2021·</a:t>
            </a:r>
          </a:p>
        </p:txBody>
      </p:sp>
      <p:sp>
        <p:nvSpPr>
          <p:cNvPr id="252" name="Google Shape;252;p43"/>
          <p:cNvSpPr/>
          <p:nvPr/>
        </p:nvSpPr>
        <p:spPr>
          <a:xfrm rot="-5400000">
            <a:off x="-2587243" y="3338408"/>
            <a:ext cx="6049333" cy="182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BLANCHE·3·OCTOBRE·2021·NUIT·</a:t>
            </a:r>
          </a:p>
        </p:txBody>
      </p:sp>
      <p:sp>
        <p:nvSpPr>
          <p:cNvPr id="253" name="Google Shape;253;p43"/>
          <p:cNvSpPr/>
          <p:nvPr/>
        </p:nvSpPr>
        <p:spPr>
          <a:xfrm rot="-5400000">
            <a:off x="-2340234" y="3338151"/>
            <a:ext cx="6049849" cy="182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ubik Mono One"/>
              </a:rPr>
              <a:t>3·OCTOBRE·2021·NUIT·BLANCHE·</a:t>
            </a:r>
          </a:p>
        </p:txBody>
      </p:sp>
    </p:spTree>
    <p:extLst>
      <p:ext uri="{BB962C8B-B14F-4D97-AF65-F5344CB8AC3E}">
        <p14:creationId xmlns:p14="http://schemas.microsoft.com/office/powerpoint/2010/main" val="1724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964833" y="5298800"/>
            <a:ext cx="10262400" cy="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746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1" y="1"/>
            <a:ext cx="12192004" cy="6857999"/>
            <a:chOff x="0" y="0"/>
            <a:chExt cx="9144003" cy="5143499"/>
          </a:xfrm>
        </p:grpSpPr>
        <p:pic>
          <p:nvPicPr>
            <p:cNvPr id="110" name="Google Shape;110;p11"/>
            <p:cNvPicPr preferRelativeResize="0"/>
            <p:nvPr/>
          </p:nvPicPr>
          <p:blipFill rotWithShape="1">
            <a:blip r:embed="rId2">
              <a:alphaModFix amt="50000"/>
            </a:blip>
            <a:srcRect t="487" b="9"/>
            <a:stretch/>
          </p:blipFill>
          <p:spPr>
            <a:xfrm>
              <a:off x="0" y="0"/>
              <a:ext cx="91440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1"/>
            <p:cNvPicPr preferRelativeResize="0"/>
            <p:nvPr/>
          </p:nvPicPr>
          <p:blipFill rotWithShape="1">
            <a:blip r:embed="rId3">
              <a:alphaModFix amt="50000"/>
            </a:blip>
            <a:srcRect l="5736" t="10012" r="5736" b="10012"/>
            <a:stretch/>
          </p:blipFill>
          <p:spPr>
            <a:xfrm>
              <a:off x="176400" y="204600"/>
              <a:ext cx="8791199" cy="4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539700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0078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15" name="Google Shape;115;p1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346137" y="4406725"/>
              <a:ext cx="197075" cy="197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16" name="Google Shape;116;p11"/>
          <p:cNvSpPr txBox="1">
            <a:spLocks noGrp="1"/>
          </p:cNvSpPr>
          <p:nvPr>
            <p:ph type="title" hasCustomPrompt="1"/>
          </p:nvPr>
        </p:nvSpPr>
        <p:spPr>
          <a:xfrm>
            <a:off x="1246200" y="1712300"/>
            <a:ext cx="7385600" cy="1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1"/>
          </p:nvPr>
        </p:nvSpPr>
        <p:spPr>
          <a:xfrm>
            <a:off x="1246200" y="3574900"/>
            <a:ext cx="73856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8" name="Google Shape;11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67" y="-77967"/>
            <a:ext cx="4229803" cy="9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 l="14827" t="26315" r="14834" b="26311"/>
          <a:stretch/>
        </p:blipFill>
        <p:spPr>
          <a:xfrm>
            <a:off x="663701" y="6138400"/>
            <a:ext cx="4765935" cy="69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10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70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69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43" Type="http://schemas.openxmlformats.org/officeDocument/2006/relationships/theme" Target="../theme/theme4.xml"/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●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"/>
              <a:buChar char="○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ublic Sans"/>
              <a:buChar char="■"/>
              <a:defRPr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6044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35489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orient="horz" pos="340">
          <p15:clr>
            <a:srgbClr val="FF00FF"/>
          </p15:clr>
        </p15:guide>
        <p15:guide id="3" orient="horz" pos="2903">
          <p15:clr>
            <a:srgbClr val="FF00FF"/>
          </p15:clr>
        </p15:guide>
        <p15:guide id="4" pos="5311">
          <p15:clr>
            <a:srgbClr val="FF00FF"/>
          </p15:clr>
        </p15:guide>
        <p15:guide id="5" pos="2880">
          <p15:clr>
            <a:srgbClr val="E46962"/>
          </p15:clr>
        </p15:guide>
        <p15:guide id="6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01156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UnifrakturMaguntia"/>
              <a:buNone/>
              <a:defRPr sz="4000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5065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E1C34F-B3DC-84FB-9E52-60545CBB28E7}"/>
              </a:ext>
            </a:extLst>
          </p:cNvPr>
          <p:cNvSpPr txBox="1">
            <a:spLocks/>
          </p:cNvSpPr>
          <p:nvPr/>
        </p:nvSpPr>
        <p:spPr>
          <a:xfrm>
            <a:off x="1470850" y="1939200"/>
            <a:ext cx="9307450" cy="2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133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UnifrakturMaguntia"/>
              <a:buNone/>
              <a:defRPr sz="6933" b="0" i="0" u="none" strike="noStrike" cap="none">
                <a:solidFill>
                  <a:schemeClr val="lt1"/>
                </a:solidFill>
                <a:latin typeface="UnifrakturMaguntia"/>
                <a:ea typeface="UnifrakturMaguntia"/>
                <a:cs typeface="UnifrakturMaguntia"/>
                <a:sym typeface="UnifrakturMaguntia"/>
              </a:defRPr>
            </a:lvl9pPr>
          </a:lstStyle>
          <a:p>
            <a:r>
              <a:rPr lang="en-IN" sz="9600">
                <a:solidFill>
                  <a:schemeClr val="bg1"/>
                </a:solidFill>
                <a:latin typeface="Engravers MT" panose="02090707080505020304" pitchFamily="18" charset="0"/>
              </a:rPr>
              <a:t>Taxi Trip data analysis</a:t>
            </a:r>
            <a:endParaRPr lang="en-IN" sz="9600" dirty="0">
              <a:solidFill>
                <a:schemeClr val="bg1"/>
              </a:solidFill>
              <a:latin typeface="Engravers MT" panose="020907070805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55B9E-92E0-2668-D497-14F375AD1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275" y="1939200"/>
            <a:ext cx="9307450" cy="2681200"/>
          </a:xfrm>
        </p:spPr>
        <p:txBody>
          <a:bodyPr/>
          <a:lstStyle/>
          <a:p>
            <a:r>
              <a:rPr lang="en-IN" sz="9600" dirty="0">
                <a:solidFill>
                  <a:srgbClr val="FFC000"/>
                </a:solidFill>
                <a:latin typeface="Engravers MT" panose="02090707080505020304" pitchFamily="18" charset="0"/>
              </a:rPr>
              <a:t>Taxi Trip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0346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EA03E-DD46-D1D2-7F16-867E6DC5D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95296-4139-EC25-F89A-7C4E5455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9" y="479067"/>
            <a:ext cx="10993875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Hypothesis testing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03A4F-F03E-4A7A-BEA8-70353AB4AAEC}"/>
              </a:ext>
            </a:extLst>
          </p:cNvPr>
          <p:cNvSpPr txBox="1"/>
          <p:nvPr/>
        </p:nvSpPr>
        <p:spPr>
          <a:xfrm>
            <a:off x="619125" y="1649201"/>
            <a:ext cx="1116329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Even the sample size was large we still used t-test for our hypothesis testing instead of z-test because the distribution was not normal and we didn’t knew the standard deviation and mean of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Null hypothesis: There is no significant difference between the payment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Alternative hypothesis: there is a significant difference between the payment method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Our p value was less than significance value and t-score was also high (14.5) hence we rejected our null hypothesis </a:t>
            </a:r>
          </a:p>
        </p:txBody>
      </p:sp>
    </p:spTree>
    <p:extLst>
      <p:ext uri="{BB962C8B-B14F-4D97-AF65-F5344CB8AC3E}">
        <p14:creationId xmlns:p14="http://schemas.microsoft.com/office/powerpoint/2010/main" val="249940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05AD5-6E4C-0292-A15D-099ADD59C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FB03E-57A7-5752-A361-96F0C316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9" y="479067"/>
            <a:ext cx="10993875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Regression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54CE4-2C01-751A-C90D-94C162A762C9}"/>
              </a:ext>
            </a:extLst>
          </p:cNvPr>
          <p:cNvSpPr txBox="1"/>
          <p:nvPr/>
        </p:nvSpPr>
        <p:spPr>
          <a:xfrm>
            <a:off x="619125" y="1649201"/>
            <a:ext cx="11163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We used Linear regression , </a:t>
            </a:r>
            <a:r>
              <a:rPr lang="en-IN" dirty="0" err="1">
                <a:solidFill>
                  <a:schemeClr val="bg1"/>
                </a:solidFill>
                <a:latin typeface="Engravers MT" panose="02090707080505020304" pitchFamily="18" charset="0"/>
              </a:rPr>
              <a:t>randomforest</a:t>
            </a: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 regression and gradient boosting to create a predictive model which can tell for a certain distance of trip how much charge will be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602DE-9B21-BEA0-05D8-52526043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497764"/>
            <a:ext cx="5553075" cy="1862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7B8E0-1B98-8C4C-3074-2DAD6F7E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2494029"/>
            <a:ext cx="6153151" cy="1866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40714-16DE-F41C-4E8E-48251BC1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75" y="4776398"/>
            <a:ext cx="6227877" cy="1866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6C7364-7B22-0C00-EFBF-805C56E923A3}"/>
              </a:ext>
            </a:extLst>
          </p:cNvPr>
          <p:cNvSpPr txBox="1"/>
          <p:nvPr/>
        </p:nvSpPr>
        <p:spPr>
          <a:xfrm>
            <a:off x="1514476" y="4466400"/>
            <a:ext cx="310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4415C-4CBA-8FA3-E0D0-5D519B23930E}"/>
              </a:ext>
            </a:extLst>
          </p:cNvPr>
          <p:cNvSpPr txBox="1"/>
          <p:nvPr/>
        </p:nvSpPr>
        <p:spPr>
          <a:xfrm>
            <a:off x="7457338" y="4360236"/>
            <a:ext cx="310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Random forest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28F12-C14E-BF7E-E7C0-A375102EE9C5}"/>
              </a:ext>
            </a:extLst>
          </p:cNvPr>
          <p:cNvSpPr txBox="1"/>
          <p:nvPr/>
        </p:nvSpPr>
        <p:spPr>
          <a:xfrm>
            <a:off x="2524126" y="5555612"/>
            <a:ext cx="310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83235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0E3B5-32A0-4E84-C620-6B0CE7F1D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BC72E2-58AF-F9C0-6F67-C62548B7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375" y="1977846"/>
            <a:ext cx="9879450" cy="2902308"/>
          </a:xfrm>
        </p:spPr>
        <p:txBody>
          <a:bodyPr/>
          <a:lstStyle/>
          <a:p>
            <a:r>
              <a:rPr lang="en-IN" sz="8000" dirty="0">
                <a:solidFill>
                  <a:srgbClr val="FFC000"/>
                </a:solidFill>
                <a:latin typeface="Engravers MT" panose="020907070805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457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DBD3-7C92-D428-466F-602BEBD8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06E31E-7BC1-F1FD-F056-1867D3B26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683" y="1975611"/>
            <a:ext cx="9148000" cy="3615563"/>
          </a:xfrm>
        </p:spPr>
        <p:txBody>
          <a:bodyPr/>
          <a:lstStyle/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Engravers MT" panose="02090707080505020304" pitchFamily="18" charset="0"/>
              </a:rPr>
              <a:t>In the fast-paced taxi booking sector, making the most of revenue is essential for long-term success and driver happiness.</a:t>
            </a:r>
          </a:p>
          <a:p>
            <a:pPr marL="47201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Engravers MT" panose="02090707080505020304" pitchFamily="18" charset="0"/>
            </a:endParaRPr>
          </a:p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Engravers MT" panose="02090707080505020304" pitchFamily="18" charset="0"/>
              </a:rPr>
              <a:t>Our goal is to use data-driven insights to </a:t>
            </a:r>
            <a:r>
              <a:rPr lang="en-US" sz="1800" b="1" i="1" dirty="0">
                <a:solidFill>
                  <a:srgbClr val="92D050"/>
                </a:solidFill>
                <a:latin typeface="Engravers MT" panose="02090707080505020304" pitchFamily="18" charset="0"/>
              </a:rPr>
              <a:t>maximize revenue streams for taxi drivers </a:t>
            </a:r>
            <a:r>
              <a:rPr lang="en-US" sz="1800" dirty="0">
                <a:latin typeface="Engravers MT" panose="02090707080505020304" pitchFamily="18" charset="0"/>
              </a:rPr>
              <a:t>in order to meet this need. Our research aims to determine whether payment methods have an impact on fare pricing by focusing on the relationship between payment type and fare amount..</a:t>
            </a:r>
          </a:p>
        </p:txBody>
      </p:sp>
      <p:pic>
        <p:nvPicPr>
          <p:cNvPr id="8" name="Graphic 7" descr="Car with solid fill">
            <a:extLst>
              <a:ext uri="{FF2B5EF4-FFF2-40B4-BE49-F238E27FC236}">
                <a16:creationId xmlns:a16="http://schemas.microsoft.com/office/drawing/2014/main" id="{E78E43D7-1D32-DF1A-7264-FF9898FDD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0795" y="1792670"/>
            <a:ext cx="2541205" cy="25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9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CE14-141B-4AB5-7832-C3C027C23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51C542-B38F-8CE9-3DE9-F0CAC8ED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50" y="479067"/>
            <a:ext cx="10272000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Objective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09D35D-92C8-F97D-4046-BABC7D17C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87" y="1485900"/>
            <a:ext cx="11325226" cy="4571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Engravers MT" panose="02090707080505020304" pitchFamily="18" charset="0"/>
              </a:rPr>
              <a:t> Explore trip distances, fares, and durations</a:t>
            </a:r>
            <a:br>
              <a:rPr lang="en-US" sz="1600" dirty="0">
                <a:latin typeface="Engravers MT" panose="02090707080505020304" pitchFamily="18" charset="0"/>
              </a:rPr>
            </a:br>
            <a:r>
              <a:rPr lang="en-US" sz="1600" dirty="0">
                <a:latin typeface="Engravers MT" panose="02090707080505020304" pitchFamily="18" charset="0"/>
              </a:rPr>
              <a:t>Check how long trips usually are, how fare changes with distance, what the average trip time is, and spot short vs long rides.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Engravers MT" panose="02090707080505020304" pitchFamily="18" charset="0"/>
              </a:rPr>
              <a:t> Identify common payment methods used by passengers</a:t>
            </a:r>
            <a:br>
              <a:rPr lang="en-US" sz="1600" dirty="0">
                <a:latin typeface="Engravers MT" panose="02090707080505020304" pitchFamily="18" charset="0"/>
              </a:rPr>
            </a:br>
            <a:r>
              <a:rPr lang="en-US" sz="1600" dirty="0">
                <a:latin typeface="Engravers MT" panose="02090707080505020304" pitchFamily="18" charset="0"/>
              </a:rPr>
              <a:t>Find how many people pay by cash and card which payment type gives higher or lower fares, and see if any payment type causes issues.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Engravers MT" panose="02090707080505020304" pitchFamily="18" charset="0"/>
              </a:rPr>
              <a:t> Detect anomalies in fare or distance</a:t>
            </a:r>
            <a:br>
              <a:rPr lang="en-US" sz="1600" dirty="0">
                <a:latin typeface="Engravers MT" panose="02090707080505020304" pitchFamily="18" charset="0"/>
              </a:rPr>
            </a:br>
            <a:r>
              <a:rPr lang="en-US" sz="1600" dirty="0">
                <a:latin typeface="Engravers MT" panose="02090707080505020304" pitchFamily="18" charset="0"/>
              </a:rPr>
              <a:t>remove impossible values like negative or unreal distances.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Engravers MT" panose="02090707080505020304" pitchFamily="18" charset="0"/>
              </a:rPr>
              <a:t> Provide actionable insights for taxi operations</a:t>
            </a:r>
            <a:br>
              <a:rPr lang="en-US" sz="1600" dirty="0">
                <a:latin typeface="Engravers MT" panose="02090707080505020304" pitchFamily="18" charset="0"/>
              </a:rPr>
            </a:br>
            <a:r>
              <a:rPr lang="en-US" sz="1600" dirty="0">
                <a:latin typeface="Engravers MT" panose="02090707080505020304" pitchFamily="18" charset="0"/>
              </a:rPr>
              <a:t>Show best hours for earning more, highlight high-demand areas, suggest how drivers can optimize trips, and help improve overall operations.</a:t>
            </a:r>
          </a:p>
        </p:txBody>
      </p:sp>
    </p:spTree>
    <p:extLst>
      <p:ext uri="{BB962C8B-B14F-4D97-AF65-F5344CB8AC3E}">
        <p14:creationId xmlns:p14="http://schemas.microsoft.com/office/powerpoint/2010/main" val="256070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615A-F9B7-3EB4-98A2-3AB7EB27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749CE-E31F-2B98-24F2-213115CE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50" y="479067"/>
            <a:ext cx="10272000" cy="763600"/>
          </a:xfrm>
        </p:spPr>
        <p:txBody>
          <a:bodyPr/>
          <a:lstStyle/>
          <a:p>
            <a:pPr algn="ctr"/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Research question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47835-ADBF-A3A0-B334-6F4657790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87" y="1642717"/>
            <a:ext cx="11325226" cy="1367183"/>
          </a:xfrm>
        </p:spPr>
        <p:txBody>
          <a:bodyPr/>
          <a:lstStyle/>
          <a:p>
            <a:pPr marL="203195" indent="0" algn="ctr">
              <a:lnSpc>
                <a:spcPct val="150000"/>
              </a:lnSpc>
              <a:buNone/>
            </a:pPr>
            <a:r>
              <a:rPr lang="en-US" sz="1600" b="1" i="1" dirty="0">
                <a:solidFill>
                  <a:srgbClr val="0070C0"/>
                </a:solidFill>
                <a:latin typeface="Engravers MT" panose="02090707080505020304" pitchFamily="18" charset="0"/>
              </a:rPr>
              <a:t>Is there any relation between fare amount and payment method?</a:t>
            </a:r>
          </a:p>
          <a:p>
            <a:pPr marL="203195" indent="0" algn="ctr">
              <a:lnSpc>
                <a:spcPct val="150000"/>
              </a:lnSpc>
              <a:buNone/>
            </a:pPr>
            <a:r>
              <a:rPr lang="en-US" sz="1600" dirty="0">
                <a:latin typeface="Engravers MT" panose="02090707080505020304" pitchFamily="18" charset="0"/>
              </a:rPr>
              <a:t>What methods can be used to increase profit for taxi drivers without impacting customer experience</a:t>
            </a:r>
          </a:p>
        </p:txBody>
      </p:sp>
      <p:pic>
        <p:nvPicPr>
          <p:cNvPr id="7" name="Picture 6" descr="Question mark against red wall">
            <a:extLst>
              <a:ext uri="{FF2B5EF4-FFF2-40B4-BE49-F238E27FC236}">
                <a16:creationId xmlns:a16="http://schemas.microsoft.com/office/drawing/2014/main" id="{CB41D270-BD2B-F373-E31C-08119DACF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0" y="3113689"/>
            <a:ext cx="5043880" cy="30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5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B729C-559D-9D65-5755-35BC385B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B60D5D-32CE-59FE-265F-11F77A04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50" y="479067"/>
            <a:ext cx="10272000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Data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45463-E6A4-194B-C8D5-55ABF705A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462" y="1438274"/>
            <a:ext cx="7900988" cy="4512033"/>
          </a:xfrm>
        </p:spPr>
        <p:txBody>
          <a:bodyPr/>
          <a:lstStyle/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Engravers MT" panose="02090707080505020304" pitchFamily="18" charset="0"/>
              </a:rPr>
              <a:t>I used taxi trip data 2020 from data.gov website here you can find multiple dataset with multiple supported file format and use them for your analysis</a:t>
            </a:r>
          </a:p>
          <a:p>
            <a:pPr marL="48894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Engravers MT" panose="02090707080505020304" pitchFamily="18" charset="0"/>
              </a:rPr>
              <a:t>Analysis was performed using columns: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Engravers MT" panose="02090707080505020304" pitchFamily="18" charset="0"/>
              </a:rPr>
              <a:t>Passenger count – total no of passenger in trip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Engravers MT" panose="02090707080505020304" pitchFamily="18" charset="0"/>
              </a:rPr>
              <a:t>Payment type – Cash , card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Engravers MT" panose="02090707080505020304" pitchFamily="18" charset="0"/>
              </a:rPr>
              <a:t>Fare amount – amount of whole trip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Engravers MT" panose="02090707080505020304" pitchFamily="18" charset="0"/>
              </a:rPr>
              <a:t>Duration – how long trip lasted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Engravers MT" panose="02090707080505020304" pitchFamily="18" charset="0"/>
              </a:rPr>
              <a:t>Trip distance – distance travelled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4889F-7CD2-2DEA-9965-A02ED966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276" y="1647825"/>
            <a:ext cx="2895599" cy="39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2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6F88A-63F0-8D7E-2240-5A76D4DF9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55921F-DFA8-FBDF-6514-7343BBDE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50" y="479067"/>
            <a:ext cx="10272000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Methodology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5DCE59-AC5A-2577-9D37-1DFA53849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69056"/>
              </p:ext>
            </p:extLst>
          </p:nvPr>
        </p:nvGraphicFramePr>
        <p:xfrm>
          <a:off x="974724" y="1472141"/>
          <a:ext cx="9655176" cy="396663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827588">
                  <a:extLst>
                    <a:ext uri="{9D8B030D-6E8A-4147-A177-3AD203B41FA5}">
                      <a16:colId xmlns:a16="http://schemas.microsoft.com/office/drawing/2014/main" val="1537611617"/>
                    </a:ext>
                  </a:extLst>
                </a:gridCol>
                <a:gridCol w="4827588">
                  <a:extLst>
                    <a:ext uri="{9D8B030D-6E8A-4147-A177-3AD203B41FA5}">
                      <a16:colId xmlns:a16="http://schemas.microsoft.com/office/drawing/2014/main" val="2912756158"/>
                    </a:ext>
                  </a:extLst>
                </a:gridCol>
              </a:tblGrid>
              <a:tr h="99165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C000"/>
                          </a:solidFill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C000"/>
                          </a:solidFill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346989"/>
                  </a:ext>
                </a:extLst>
              </a:tr>
              <a:tr h="99165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Descriptive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Performed statistical analysis to summarize key aspects of the data and get necessary 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291463"/>
                  </a:ext>
                </a:extLst>
              </a:tr>
              <a:tr h="99165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Hypothesis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Performed t-test to validate that our findings are true and not just random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111774"/>
                  </a:ext>
                </a:extLst>
              </a:tr>
              <a:tr h="99165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Regression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Engravers MT" panose="02090707080505020304" pitchFamily="18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Regression analysis to predict fare amount based on the distance travelled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357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21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A8B1-B676-B119-2642-9F168C31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E1E58-6C7F-1DA3-DE6E-E657768A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50" y="479067"/>
            <a:ext cx="10272000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Travel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75E1F-5695-9468-5A01-6AA0947D1E4E}"/>
              </a:ext>
            </a:extLst>
          </p:cNvPr>
          <p:cNvSpPr txBox="1"/>
          <p:nvPr/>
        </p:nvSpPr>
        <p:spPr>
          <a:xfrm>
            <a:off x="674250" y="1506327"/>
            <a:ext cx="9344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People paying with card have slight higher average trip distance and fare amount compared to people paying with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Engravers MT" panose="0209070708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People used to pay more with card when the fare amount and travel distance is high instead of 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Engravers MT" panose="0209070708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B7E9E-B31C-7BB6-2DD8-9C59B86AD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6" y="2891322"/>
            <a:ext cx="7362248" cy="257799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8B5A9A3-0EA7-77A7-AA44-A243A3B51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69439"/>
              </p:ext>
            </p:extLst>
          </p:nvPr>
        </p:nvGraphicFramePr>
        <p:xfrm>
          <a:off x="7713806" y="2891322"/>
          <a:ext cx="4335319" cy="257799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154037">
                  <a:extLst>
                    <a:ext uri="{9D8B030D-6E8A-4147-A177-3AD203B41FA5}">
                      <a16:colId xmlns:a16="http://schemas.microsoft.com/office/drawing/2014/main" val="398998943"/>
                    </a:ext>
                  </a:extLst>
                </a:gridCol>
                <a:gridCol w="627035">
                  <a:extLst>
                    <a:ext uri="{9D8B030D-6E8A-4147-A177-3AD203B41FA5}">
                      <a16:colId xmlns:a16="http://schemas.microsoft.com/office/drawing/2014/main" val="878614809"/>
                    </a:ext>
                  </a:extLst>
                </a:gridCol>
                <a:gridCol w="802236">
                  <a:extLst>
                    <a:ext uri="{9D8B030D-6E8A-4147-A177-3AD203B41FA5}">
                      <a16:colId xmlns:a16="http://schemas.microsoft.com/office/drawing/2014/main" val="69518904"/>
                    </a:ext>
                  </a:extLst>
                </a:gridCol>
                <a:gridCol w="663920">
                  <a:extLst>
                    <a:ext uri="{9D8B030D-6E8A-4147-A177-3AD203B41FA5}">
                      <a16:colId xmlns:a16="http://schemas.microsoft.com/office/drawing/2014/main" val="2081549238"/>
                    </a:ext>
                  </a:extLst>
                </a:gridCol>
                <a:gridCol w="1088091">
                  <a:extLst>
                    <a:ext uri="{9D8B030D-6E8A-4147-A177-3AD203B41FA5}">
                      <a16:colId xmlns:a16="http://schemas.microsoft.com/office/drawing/2014/main" val="2114286911"/>
                    </a:ext>
                  </a:extLst>
                </a:gridCol>
              </a:tblGrid>
              <a:tr h="785806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Montserrat" panose="00000500000000000000" pitchFamily="50" charset="0"/>
                        </a:rPr>
                        <a:t>Payment type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IN" sz="1600" dirty="0">
                          <a:latin typeface="Montserrat" panose="00000500000000000000" pitchFamily="50" charset="0"/>
                        </a:rPr>
                        <a:t>Fare amount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sz="1600" dirty="0">
                          <a:latin typeface="Montserrat" panose="00000500000000000000" pitchFamily="50" charset="0"/>
                        </a:rPr>
                        <a:t>Trip distance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067491"/>
                  </a:ext>
                </a:extLst>
              </a:tr>
              <a:tr h="785806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ysClr val="windowText" lastClr="000000"/>
                        </a:solidFill>
                        <a:latin typeface="Montserrat" panose="00000500000000000000" pitchFamily="50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std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mean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std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mean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453133"/>
                  </a:ext>
                </a:extLst>
              </a:tr>
              <a:tr h="503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Card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3.98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9.5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1.21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2.00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96984"/>
                  </a:ext>
                </a:extLst>
              </a:tr>
              <a:tr h="503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Cash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4.03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9.29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1.27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ysClr val="windowText" lastClr="000000"/>
                          </a:solidFill>
                          <a:latin typeface="Montserrat" panose="00000500000000000000" pitchFamily="50" charset="0"/>
                        </a:rPr>
                        <a:t>1.91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48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333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0F713-84F3-EA62-76A8-CF85B7A5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FE5851-4C97-0EAE-24A0-CE9BC5B7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9" y="479067"/>
            <a:ext cx="10993875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Preference of payment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A4910-6E74-629C-01B9-13AAC61300B0}"/>
              </a:ext>
            </a:extLst>
          </p:cNvPr>
          <p:cNvSpPr txBox="1"/>
          <p:nvPr/>
        </p:nvSpPr>
        <p:spPr>
          <a:xfrm>
            <a:off x="5829300" y="1506326"/>
            <a:ext cx="6086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Based on the chart people paying with cash is 37% and people paying with card is 63% which suggest people tend to pay more with card compared to cash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5CD1F-DB80-32B5-D0BF-694B3DCA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06" y="1506327"/>
            <a:ext cx="4933300" cy="51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5382-B4C0-D750-0700-12408689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A9C8AD-83F9-924F-9565-A062A727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49" y="479067"/>
            <a:ext cx="10993875" cy="763600"/>
          </a:xfrm>
        </p:spPr>
        <p:txBody>
          <a:bodyPr/>
          <a:lstStyle/>
          <a:p>
            <a:r>
              <a:rPr lang="en-IN" sz="3730" dirty="0">
                <a:solidFill>
                  <a:srgbClr val="FFC000"/>
                </a:solidFill>
                <a:latin typeface="Engravers MT" panose="02090707080505020304" pitchFamily="18" charset="0"/>
              </a:rPr>
              <a:t>Passenger count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82FF4-448D-2E89-C9A8-3B64A897209B}"/>
              </a:ext>
            </a:extLst>
          </p:cNvPr>
          <p:cNvSpPr txBox="1"/>
          <p:nvPr/>
        </p:nvSpPr>
        <p:spPr>
          <a:xfrm>
            <a:off x="619125" y="1468226"/>
            <a:ext cx="11163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Engravers MT" panose="02090707080505020304" pitchFamily="18" charset="0"/>
              </a:rPr>
              <a:t>Based on the passenger count we can also see that single passenger also prefer to pay more with card compared to cash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F57D1-6844-0435-9336-F31FDE5F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34" y="2217005"/>
            <a:ext cx="9220992" cy="423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40509"/>
      </p:ext>
    </p:extLst>
  </p:cSld>
  <p:clrMapOvr>
    <a:masterClrMapping/>
  </p:clrMapOvr>
</p:sld>
</file>

<file path=ppt/theme/theme1.xml><?xml version="1.0" encoding="utf-8"?>
<a:theme xmlns:a="http://schemas.openxmlformats.org/drawingml/2006/main" name="Monthly Report by Slidesgo">
  <a:themeElements>
    <a:clrScheme name="Simple Light">
      <a:dk1>
        <a:srgbClr val="000000"/>
      </a:dk1>
      <a:lt1>
        <a:srgbClr val="FFFFFF"/>
      </a:lt1>
      <a:dk2>
        <a:srgbClr val="CBD1A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 Nigh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Monthly Report by Slidesgo</Template>
  <TotalTime>166</TotalTime>
  <Words>588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Anaheim</vt:lpstr>
      <vt:lpstr>Arial</vt:lpstr>
      <vt:lpstr>Dela Gothic One</vt:lpstr>
      <vt:lpstr>Engravers MT</vt:lpstr>
      <vt:lpstr>Fira Sans Condensed Medium</vt:lpstr>
      <vt:lpstr>Fira Sans Extra Condensed Medium</vt:lpstr>
      <vt:lpstr>Inter</vt:lpstr>
      <vt:lpstr>Montserrat</vt:lpstr>
      <vt:lpstr>Public Sans</vt:lpstr>
      <vt:lpstr>Roboto Condensed Light</vt:lpstr>
      <vt:lpstr>Rubik</vt:lpstr>
      <vt:lpstr>Rubik Light</vt:lpstr>
      <vt:lpstr>Rubik Mono One</vt:lpstr>
      <vt:lpstr>UnifrakturMaguntia</vt:lpstr>
      <vt:lpstr>Monthly Report by Slidesgo</vt:lpstr>
      <vt:lpstr>Slidesgo Final Pages</vt:lpstr>
      <vt:lpstr>1_Slidesgo Final Pages</vt:lpstr>
      <vt:lpstr>White Night by Slidesgo</vt:lpstr>
      <vt:lpstr>Taxi Trip data analysis</vt:lpstr>
      <vt:lpstr>Problem statement</vt:lpstr>
      <vt:lpstr>Objective</vt:lpstr>
      <vt:lpstr>Research question</vt:lpstr>
      <vt:lpstr>Data overview</vt:lpstr>
      <vt:lpstr>Methodology</vt:lpstr>
      <vt:lpstr>Travel insights</vt:lpstr>
      <vt:lpstr>Preference of payment type</vt:lpstr>
      <vt:lpstr>Passenger count analysis</vt:lpstr>
      <vt:lpstr>Hypothesis testing </vt:lpstr>
      <vt:lpstr>Regression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kaneki ken</dc:creator>
  <cp:lastModifiedBy>kaneki ken</cp:lastModifiedBy>
  <cp:revision>5</cp:revision>
  <dcterms:created xsi:type="dcterms:W3CDTF">2025-11-27T18:05:14Z</dcterms:created>
  <dcterms:modified xsi:type="dcterms:W3CDTF">2025-11-29T14:53:44Z</dcterms:modified>
</cp:coreProperties>
</file>